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26"/>
  </p:notesMasterIdLst>
  <p:sldIdLst>
    <p:sldId id="275" r:id="rId3"/>
    <p:sldId id="257" r:id="rId4"/>
    <p:sldId id="286" r:id="rId5"/>
    <p:sldId id="295" r:id="rId6"/>
    <p:sldId id="296" r:id="rId7"/>
    <p:sldId id="297" r:id="rId8"/>
    <p:sldId id="298" r:id="rId9"/>
    <p:sldId id="299" r:id="rId10"/>
    <p:sldId id="300" r:id="rId11"/>
    <p:sldId id="308" r:id="rId12"/>
    <p:sldId id="301" r:id="rId13"/>
    <p:sldId id="309" r:id="rId14"/>
    <p:sldId id="311" r:id="rId15"/>
    <p:sldId id="307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76" r:id="rId25"/>
  </p:sldIdLst>
  <p:sldSz cx="4610100" cy="3460750"/>
  <p:notesSz cx="4610100" cy="346075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42E039-31A9-433C-82BE-FE398CADF685}" v="54" dt="2024-04-20T14:40:45.88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1637" y="101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8A36E8-3577-B44E-9CD9-F17E7DC0C7A7}" type="doc">
      <dgm:prSet loTypeId="urn:microsoft.com/office/officeart/2005/8/layout/hList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277A88D-182E-B648-BA07-C11CEDA5FF5B}">
      <dgm:prSet phldrT="[Testo]"/>
      <dgm:spPr>
        <a:solidFill>
          <a:srgbClr val="002060"/>
        </a:solidFill>
      </dgm:spPr>
      <dgm:t>
        <a:bodyPr/>
        <a:lstStyle/>
        <a:p>
          <a:r>
            <a:rPr lang="en-GB" err="1"/>
            <a:t>Interfaccia</a:t>
          </a:r>
          <a:r>
            <a:rPr lang="en-GB"/>
            <a:t> </a:t>
          </a:r>
          <a:r>
            <a:rPr lang="en-GB" err="1"/>
            <a:t>utente</a:t>
          </a:r>
          <a:r>
            <a:rPr lang="en-GB"/>
            <a:t> </a:t>
          </a:r>
          <a:r>
            <a:rPr lang="en-GB" err="1"/>
            <a:t>moderna</a:t>
          </a:r>
          <a:r>
            <a:rPr lang="en-GB"/>
            <a:t> e </a:t>
          </a:r>
          <a:r>
            <a:rPr lang="en-GB" err="1"/>
            <a:t>intuitiva</a:t>
          </a:r>
          <a:endParaRPr lang="it-IT"/>
        </a:p>
      </dgm:t>
    </dgm:pt>
    <dgm:pt modelId="{289FD47E-CFAD-EA4F-A119-6AD616846D45}" type="parTrans" cxnId="{B32F2C53-B02D-D44A-9BBD-6D4B194799A4}">
      <dgm:prSet/>
      <dgm:spPr/>
      <dgm:t>
        <a:bodyPr/>
        <a:lstStyle/>
        <a:p>
          <a:endParaRPr lang="it-IT"/>
        </a:p>
      </dgm:t>
    </dgm:pt>
    <dgm:pt modelId="{82636325-E491-7B40-8527-7B2E4F686F03}" type="sibTrans" cxnId="{B32F2C53-B02D-D44A-9BBD-6D4B194799A4}">
      <dgm:prSet/>
      <dgm:spPr/>
      <dgm:t>
        <a:bodyPr/>
        <a:lstStyle/>
        <a:p>
          <a:endParaRPr lang="it-IT"/>
        </a:p>
      </dgm:t>
    </dgm:pt>
    <dgm:pt modelId="{D3C996A8-FDCC-8246-B89C-3889F6F9115C}">
      <dgm:prSet phldrT="[Testo]"/>
      <dgm:spPr>
        <a:solidFill>
          <a:srgbClr val="002060"/>
        </a:solidFill>
      </dgm:spPr>
      <dgm:t>
        <a:bodyPr/>
        <a:lstStyle/>
        <a:p>
          <a:r>
            <a:rPr lang="it-IT"/>
            <a:t>Prevenzione, controllo e gestione degli errori</a:t>
          </a:r>
        </a:p>
      </dgm:t>
    </dgm:pt>
    <dgm:pt modelId="{AE1DB7A8-1BB0-CC4D-B357-91D4FD58F4E4}" type="parTrans" cxnId="{77FAB10D-FADF-4044-A912-0ECD37514926}">
      <dgm:prSet/>
      <dgm:spPr/>
      <dgm:t>
        <a:bodyPr/>
        <a:lstStyle/>
        <a:p>
          <a:endParaRPr lang="it-IT"/>
        </a:p>
      </dgm:t>
    </dgm:pt>
    <dgm:pt modelId="{BB9F5AF6-CB56-C54A-80B7-335F103C0A0A}" type="sibTrans" cxnId="{77FAB10D-FADF-4044-A912-0ECD37514926}">
      <dgm:prSet/>
      <dgm:spPr/>
      <dgm:t>
        <a:bodyPr/>
        <a:lstStyle/>
        <a:p>
          <a:endParaRPr lang="it-IT"/>
        </a:p>
      </dgm:t>
    </dgm:pt>
    <dgm:pt modelId="{A6D509A2-6CFB-B745-81B1-DCE4EE79F9BE}">
      <dgm:prSet phldrT="[Testo]"/>
      <dgm:spPr>
        <a:solidFill>
          <a:schemeClr val="accent5"/>
        </a:solidFill>
      </dgm:spPr>
      <dgm:t>
        <a:bodyPr/>
        <a:lstStyle/>
        <a:p>
          <a:r>
            <a:rPr lang="it-IT"/>
            <a:t>Manutenibilità del software e separazione dei livelli</a:t>
          </a:r>
        </a:p>
      </dgm:t>
    </dgm:pt>
    <dgm:pt modelId="{F5568EEA-8088-1043-955B-A267EEF2B631}" type="parTrans" cxnId="{DB544D78-7051-434A-A74B-D40CF8D4AA7B}">
      <dgm:prSet/>
      <dgm:spPr/>
      <dgm:t>
        <a:bodyPr/>
        <a:lstStyle/>
        <a:p>
          <a:endParaRPr lang="it-IT"/>
        </a:p>
      </dgm:t>
    </dgm:pt>
    <dgm:pt modelId="{5C1D4DEC-CC82-A14D-9544-D060D8D19096}" type="sibTrans" cxnId="{DB544D78-7051-434A-A74B-D40CF8D4AA7B}">
      <dgm:prSet/>
      <dgm:spPr/>
      <dgm:t>
        <a:bodyPr/>
        <a:lstStyle/>
        <a:p>
          <a:endParaRPr lang="it-IT"/>
        </a:p>
      </dgm:t>
    </dgm:pt>
    <dgm:pt modelId="{57B952DC-29DA-0145-8F09-AA6864FCAD1E}">
      <dgm:prSet phldrT="[Testo]"/>
      <dgm:spPr>
        <a:solidFill>
          <a:schemeClr val="accent5"/>
        </a:solidFill>
      </dgm:spPr>
      <dgm:t>
        <a:bodyPr/>
        <a:lstStyle/>
        <a:p>
          <a:r>
            <a:rPr lang="en-GB" err="1"/>
            <a:t>Scalabilità</a:t>
          </a:r>
          <a:r>
            <a:rPr lang="en-GB"/>
            <a:t> e </a:t>
          </a:r>
          <a:r>
            <a:rPr lang="en-GB" err="1"/>
            <a:t>gestione</a:t>
          </a:r>
          <a:r>
            <a:rPr lang="en-GB"/>
            <a:t> </a:t>
          </a:r>
          <a:r>
            <a:rPr lang="en-GB" err="1"/>
            <a:t>affidabile</a:t>
          </a:r>
          <a:r>
            <a:rPr lang="en-GB"/>
            <a:t> </a:t>
          </a:r>
          <a:r>
            <a:rPr lang="en-GB" err="1"/>
            <a:t>dei</a:t>
          </a:r>
          <a:r>
            <a:rPr lang="en-GB"/>
            <a:t> </a:t>
          </a:r>
          <a:r>
            <a:rPr lang="en-GB" err="1"/>
            <a:t>dati</a:t>
          </a:r>
          <a:endParaRPr lang="it-IT"/>
        </a:p>
      </dgm:t>
    </dgm:pt>
    <dgm:pt modelId="{B6C35D71-D2F1-4D4C-81AA-89BAECB6DCBF}" type="parTrans" cxnId="{8126FDF2-5D55-8B48-98DF-EEF21F77C745}">
      <dgm:prSet/>
      <dgm:spPr/>
      <dgm:t>
        <a:bodyPr/>
        <a:lstStyle/>
        <a:p>
          <a:endParaRPr lang="it-IT"/>
        </a:p>
      </dgm:t>
    </dgm:pt>
    <dgm:pt modelId="{6D1E22F2-2ABD-AC4A-A3CE-DCD3B7EB2133}" type="sibTrans" cxnId="{8126FDF2-5D55-8B48-98DF-EEF21F77C745}">
      <dgm:prSet/>
      <dgm:spPr/>
      <dgm:t>
        <a:bodyPr/>
        <a:lstStyle/>
        <a:p>
          <a:endParaRPr lang="it-IT"/>
        </a:p>
      </dgm:t>
    </dgm:pt>
    <dgm:pt modelId="{96D1C16C-1BE8-F34C-B8E4-E7A89DD3A5DC}" type="pres">
      <dgm:prSet presAssocID="{3E8A36E8-3577-B44E-9CD9-F17E7DC0C7A7}" presName="Name0" presStyleCnt="0">
        <dgm:presLayoutVars>
          <dgm:dir/>
          <dgm:resizeHandles val="exact"/>
        </dgm:presLayoutVars>
      </dgm:prSet>
      <dgm:spPr/>
    </dgm:pt>
    <dgm:pt modelId="{579ED70B-37E2-AC46-8F6E-9A0AD1CB9F63}" type="pres">
      <dgm:prSet presAssocID="{3277A88D-182E-B648-BA07-C11CEDA5FF5B}" presName="node" presStyleLbl="node1" presStyleIdx="0" presStyleCnt="4">
        <dgm:presLayoutVars>
          <dgm:bulletEnabled val="1"/>
        </dgm:presLayoutVars>
      </dgm:prSet>
      <dgm:spPr/>
    </dgm:pt>
    <dgm:pt modelId="{52AB3110-5183-5943-9A0B-477E6E735FA3}" type="pres">
      <dgm:prSet presAssocID="{82636325-E491-7B40-8527-7B2E4F686F03}" presName="sibTrans" presStyleCnt="0"/>
      <dgm:spPr/>
    </dgm:pt>
    <dgm:pt modelId="{5CC4CCEB-1841-E941-A69F-06C1F0C0DCA8}" type="pres">
      <dgm:prSet presAssocID="{D3C996A8-FDCC-8246-B89C-3889F6F9115C}" presName="node" presStyleLbl="node1" presStyleIdx="1" presStyleCnt="4">
        <dgm:presLayoutVars>
          <dgm:bulletEnabled val="1"/>
        </dgm:presLayoutVars>
      </dgm:prSet>
      <dgm:spPr/>
    </dgm:pt>
    <dgm:pt modelId="{145FD272-3F51-EF41-8A6F-D7ECCEC968C0}" type="pres">
      <dgm:prSet presAssocID="{BB9F5AF6-CB56-C54A-80B7-335F103C0A0A}" presName="sibTrans" presStyleCnt="0"/>
      <dgm:spPr/>
    </dgm:pt>
    <dgm:pt modelId="{8CA27A80-0430-5144-8EC9-09D9C8A928C0}" type="pres">
      <dgm:prSet presAssocID="{A6D509A2-6CFB-B745-81B1-DCE4EE79F9BE}" presName="node" presStyleLbl="node1" presStyleIdx="2" presStyleCnt="4">
        <dgm:presLayoutVars>
          <dgm:bulletEnabled val="1"/>
        </dgm:presLayoutVars>
      </dgm:prSet>
      <dgm:spPr/>
    </dgm:pt>
    <dgm:pt modelId="{7F8FB80D-843F-A443-BDD1-00147CA4B9A9}" type="pres">
      <dgm:prSet presAssocID="{5C1D4DEC-CC82-A14D-9544-D060D8D19096}" presName="sibTrans" presStyleCnt="0"/>
      <dgm:spPr/>
    </dgm:pt>
    <dgm:pt modelId="{06C159B9-9CBF-F246-86B4-EA55262C929B}" type="pres">
      <dgm:prSet presAssocID="{57B952DC-29DA-0145-8F09-AA6864FCAD1E}" presName="node" presStyleLbl="node1" presStyleIdx="3" presStyleCnt="4">
        <dgm:presLayoutVars>
          <dgm:bulletEnabled val="1"/>
        </dgm:presLayoutVars>
      </dgm:prSet>
      <dgm:spPr/>
    </dgm:pt>
  </dgm:ptLst>
  <dgm:cxnLst>
    <dgm:cxn modelId="{7CE16601-FC12-E545-8158-7C342D0A6AB4}" type="presOf" srcId="{D3C996A8-FDCC-8246-B89C-3889F6F9115C}" destId="{5CC4CCEB-1841-E941-A69F-06C1F0C0DCA8}" srcOrd="0" destOrd="0" presId="urn:microsoft.com/office/officeart/2005/8/layout/hList6"/>
    <dgm:cxn modelId="{77FAB10D-FADF-4044-A912-0ECD37514926}" srcId="{3E8A36E8-3577-B44E-9CD9-F17E7DC0C7A7}" destId="{D3C996A8-FDCC-8246-B89C-3889F6F9115C}" srcOrd="1" destOrd="0" parTransId="{AE1DB7A8-1BB0-CC4D-B357-91D4FD58F4E4}" sibTransId="{BB9F5AF6-CB56-C54A-80B7-335F103C0A0A}"/>
    <dgm:cxn modelId="{801AEE30-C7A9-F148-8857-ED091AA5E631}" type="presOf" srcId="{3277A88D-182E-B648-BA07-C11CEDA5FF5B}" destId="{579ED70B-37E2-AC46-8F6E-9A0AD1CB9F63}" srcOrd="0" destOrd="0" presId="urn:microsoft.com/office/officeart/2005/8/layout/hList6"/>
    <dgm:cxn modelId="{2DD61F5D-5B20-9B41-8515-04C251FE1E06}" type="presOf" srcId="{3E8A36E8-3577-B44E-9CD9-F17E7DC0C7A7}" destId="{96D1C16C-1BE8-F34C-B8E4-E7A89DD3A5DC}" srcOrd="0" destOrd="0" presId="urn:microsoft.com/office/officeart/2005/8/layout/hList6"/>
    <dgm:cxn modelId="{B32F2C53-B02D-D44A-9BBD-6D4B194799A4}" srcId="{3E8A36E8-3577-B44E-9CD9-F17E7DC0C7A7}" destId="{3277A88D-182E-B648-BA07-C11CEDA5FF5B}" srcOrd="0" destOrd="0" parTransId="{289FD47E-CFAD-EA4F-A119-6AD616846D45}" sibTransId="{82636325-E491-7B40-8527-7B2E4F686F03}"/>
    <dgm:cxn modelId="{DB544D78-7051-434A-A74B-D40CF8D4AA7B}" srcId="{3E8A36E8-3577-B44E-9CD9-F17E7DC0C7A7}" destId="{A6D509A2-6CFB-B745-81B1-DCE4EE79F9BE}" srcOrd="2" destOrd="0" parTransId="{F5568EEA-8088-1043-955B-A267EEF2B631}" sibTransId="{5C1D4DEC-CC82-A14D-9544-D060D8D19096}"/>
    <dgm:cxn modelId="{5C51D380-DEA1-FD43-9F92-E173DB0BC2F9}" type="presOf" srcId="{57B952DC-29DA-0145-8F09-AA6864FCAD1E}" destId="{06C159B9-9CBF-F246-86B4-EA55262C929B}" srcOrd="0" destOrd="0" presId="urn:microsoft.com/office/officeart/2005/8/layout/hList6"/>
    <dgm:cxn modelId="{C1B65C92-5991-554D-B3E0-9AAE454BBA43}" type="presOf" srcId="{A6D509A2-6CFB-B745-81B1-DCE4EE79F9BE}" destId="{8CA27A80-0430-5144-8EC9-09D9C8A928C0}" srcOrd="0" destOrd="0" presId="urn:microsoft.com/office/officeart/2005/8/layout/hList6"/>
    <dgm:cxn modelId="{8126FDF2-5D55-8B48-98DF-EEF21F77C745}" srcId="{3E8A36E8-3577-B44E-9CD9-F17E7DC0C7A7}" destId="{57B952DC-29DA-0145-8F09-AA6864FCAD1E}" srcOrd="3" destOrd="0" parTransId="{B6C35D71-D2F1-4D4C-81AA-89BAECB6DCBF}" sibTransId="{6D1E22F2-2ABD-AC4A-A3CE-DCD3B7EB2133}"/>
    <dgm:cxn modelId="{B3F37F09-02A5-E042-A02A-98949BD384D8}" type="presParOf" srcId="{96D1C16C-1BE8-F34C-B8E4-E7A89DD3A5DC}" destId="{579ED70B-37E2-AC46-8F6E-9A0AD1CB9F63}" srcOrd="0" destOrd="0" presId="urn:microsoft.com/office/officeart/2005/8/layout/hList6"/>
    <dgm:cxn modelId="{951CE01C-C183-AE4F-A526-2EC142E90060}" type="presParOf" srcId="{96D1C16C-1BE8-F34C-B8E4-E7A89DD3A5DC}" destId="{52AB3110-5183-5943-9A0B-477E6E735FA3}" srcOrd="1" destOrd="0" presId="urn:microsoft.com/office/officeart/2005/8/layout/hList6"/>
    <dgm:cxn modelId="{D3FAFEC2-4EF0-7743-842D-3ECEC616D7CF}" type="presParOf" srcId="{96D1C16C-1BE8-F34C-B8E4-E7A89DD3A5DC}" destId="{5CC4CCEB-1841-E941-A69F-06C1F0C0DCA8}" srcOrd="2" destOrd="0" presId="urn:microsoft.com/office/officeart/2005/8/layout/hList6"/>
    <dgm:cxn modelId="{FF5522B1-6103-3149-854D-0AB2CBA4F408}" type="presParOf" srcId="{96D1C16C-1BE8-F34C-B8E4-E7A89DD3A5DC}" destId="{145FD272-3F51-EF41-8A6F-D7ECCEC968C0}" srcOrd="3" destOrd="0" presId="urn:microsoft.com/office/officeart/2005/8/layout/hList6"/>
    <dgm:cxn modelId="{4ACEB26A-A641-9F41-B892-E2684F4DEAC8}" type="presParOf" srcId="{96D1C16C-1BE8-F34C-B8E4-E7A89DD3A5DC}" destId="{8CA27A80-0430-5144-8EC9-09D9C8A928C0}" srcOrd="4" destOrd="0" presId="urn:microsoft.com/office/officeart/2005/8/layout/hList6"/>
    <dgm:cxn modelId="{E00AB503-E7B5-A14A-8E8C-B59DFBFE7BE5}" type="presParOf" srcId="{96D1C16C-1BE8-F34C-B8E4-E7A89DD3A5DC}" destId="{7F8FB80D-843F-A443-BDD1-00147CA4B9A9}" srcOrd="5" destOrd="0" presId="urn:microsoft.com/office/officeart/2005/8/layout/hList6"/>
    <dgm:cxn modelId="{327F240C-3EE2-6346-91EE-09F936412993}" type="presParOf" srcId="{96D1C16C-1BE8-F34C-B8E4-E7A89DD3A5DC}" destId="{06C159B9-9CBF-F246-86B4-EA55262C929B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35600DC-F651-422F-A2CB-F806AD407077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GB"/>
        </a:p>
      </dgm:t>
    </dgm:pt>
    <dgm:pt modelId="{7DA95D21-3B31-4658-A099-2122E1501EC8}">
      <dgm:prSet phldrT="[Text]"/>
      <dgm:spPr/>
      <dgm:t>
        <a:bodyPr/>
        <a:lstStyle/>
        <a:p>
          <a:r>
            <a:rPr lang="it-IT"/>
            <a:t>Separazione delle responsabilità</a:t>
          </a:r>
          <a:endParaRPr lang="en-GB"/>
        </a:p>
      </dgm:t>
    </dgm:pt>
    <dgm:pt modelId="{DDD46FA3-54E3-4C76-9821-BA6FCCF5E873}" type="parTrans" cxnId="{5573F9A8-595C-43A4-93BA-1EC0E8A11724}">
      <dgm:prSet/>
      <dgm:spPr/>
      <dgm:t>
        <a:bodyPr/>
        <a:lstStyle/>
        <a:p>
          <a:endParaRPr lang="en-GB"/>
        </a:p>
      </dgm:t>
    </dgm:pt>
    <dgm:pt modelId="{06E2A5D7-609B-404C-9842-FD1960A2F3AD}" type="sibTrans" cxnId="{5573F9A8-595C-43A4-93BA-1EC0E8A11724}">
      <dgm:prSet/>
      <dgm:spPr/>
      <dgm:t>
        <a:bodyPr/>
        <a:lstStyle/>
        <a:p>
          <a:endParaRPr lang="en-GB"/>
        </a:p>
      </dgm:t>
    </dgm:pt>
    <dgm:pt modelId="{E85CD238-1A53-496F-A14D-F0A1B185A5FE}">
      <dgm:prSet phldrT="[Text]"/>
      <dgm:spPr/>
      <dgm:t>
        <a:bodyPr/>
        <a:lstStyle/>
        <a:p>
          <a:r>
            <a:rPr lang="it-IT"/>
            <a:t>Maggior semplicità delle viste</a:t>
          </a:r>
          <a:endParaRPr lang="en-GB"/>
        </a:p>
      </dgm:t>
    </dgm:pt>
    <dgm:pt modelId="{D03CC1C5-FB37-4B9B-AEBF-A154ED1F3763}" type="parTrans" cxnId="{0F8C36CC-080F-458A-93C4-2B3FA780C390}">
      <dgm:prSet/>
      <dgm:spPr/>
      <dgm:t>
        <a:bodyPr/>
        <a:lstStyle/>
        <a:p>
          <a:endParaRPr lang="en-GB"/>
        </a:p>
      </dgm:t>
    </dgm:pt>
    <dgm:pt modelId="{4AB5EF23-B79A-4E08-B5FA-B68C3ECCA979}" type="sibTrans" cxnId="{0F8C36CC-080F-458A-93C4-2B3FA780C390}">
      <dgm:prSet/>
      <dgm:spPr/>
      <dgm:t>
        <a:bodyPr/>
        <a:lstStyle/>
        <a:p>
          <a:endParaRPr lang="en-GB"/>
        </a:p>
      </dgm:t>
    </dgm:pt>
    <dgm:pt modelId="{951EEF9F-55D2-4FFF-914C-2D62DD83EB18}">
      <dgm:prSet phldrT="[Text]"/>
      <dgm:spPr/>
      <dgm:t>
        <a:bodyPr/>
        <a:lstStyle/>
        <a:p>
          <a:r>
            <a:rPr lang="it-IT"/>
            <a:t>Maggiore testabilità</a:t>
          </a:r>
          <a:endParaRPr lang="en-GB"/>
        </a:p>
      </dgm:t>
    </dgm:pt>
    <dgm:pt modelId="{C17911AC-E8E3-4964-8B86-8E4D926B2928}" type="parTrans" cxnId="{05E4A8BA-B086-40EB-8FE7-9A0AF6C633DF}">
      <dgm:prSet/>
      <dgm:spPr/>
      <dgm:t>
        <a:bodyPr/>
        <a:lstStyle/>
        <a:p>
          <a:endParaRPr lang="en-GB"/>
        </a:p>
      </dgm:t>
    </dgm:pt>
    <dgm:pt modelId="{981BC64C-5A7A-478F-BC20-D0FF3C8F9D2A}" type="sibTrans" cxnId="{05E4A8BA-B086-40EB-8FE7-9A0AF6C633DF}">
      <dgm:prSet/>
      <dgm:spPr/>
      <dgm:t>
        <a:bodyPr/>
        <a:lstStyle/>
        <a:p>
          <a:endParaRPr lang="en-GB"/>
        </a:p>
      </dgm:t>
    </dgm:pt>
    <dgm:pt modelId="{8B43F80E-FE5A-41D4-AAFB-97370818D449}">
      <dgm:prSet/>
      <dgm:spPr/>
      <dgm:t>
        <a:bodyPr/>
        <a:lstStyle/>
        <a:p>
          <a:r>
            <a:rPr lang="it-IT"/>
            <a:t>Chiara separazione dei livelli</a:t>
          </a:r>
          <a:endParaRPr lang="en-GB"/>
        </a:p>
      </dgm:t>
    </dgm:pt>
    <dgm:pt modelId="{77A91B92-051E-46F6-BAEF-AAF579C47A3A}" type="parTrans" cxnId="{E1E2B212-19E6-40A3-8753-CD2D574A17BB}">
      <dgm:prSet/>
      <dgm:spPr/>
      <dgm:t>
        <a:bodyPr/>
        <a:lstStyle/>
        <a:p>
          <a:endParaRPr lang="en-GB"/>
        </a:p>
      </dgm:t>
    </dgm:pt>
    <dgm:pt modelId="{0875166B-8844-4185-8F4A-5B1E35F03E67}" type="sibTrans" cxnId="{E1E2B212-19E6-40A3-8753-CD2D574A17BB}">
      <dgm:prSet/>
      <dgm:spPr/>
      <dgm:t>
        <a:bodyPr/>
        <a:lstStyle/>
        <a:p>
          <a:endParaRPr lang="en-GB"/>
        </a:p>
      </dgm:t>
    </dgm:pt>
    <dgm:pt modelId="{BD60AD85-DB14-4D5D-9C40-77F6AE2B6709}" type="pres">
      <dgm:prSet presAssocID="{835600DC-F651-422F-A2CB-F806AD407077}" presName="Name0" presStyleCnt="0">
        <dgm:presLayoutVars>
          <dgm:chMax val="7"/>
          <dgm:chPref val="7"/>
          <dgm:dir/>
        </dgm:presLayoutVars>
      </dgm:prSet>
      <dgm:spPr/>
    </dgm:pt>
    <dgm:pt modelId="{FEA1BAAC-9553-4284-BD53-6227A61C8E37}" type="pres">
      <dgm:prSet presAssocID="{835600DC-F651-422F-A2CB-F806AD407077}" presName="Name1" presStyleCnt="0"/>
      <dgm:spPr/>
    </dgm:pt>
    <dgm:pt modelId="{284E7C46-AD04-41C8-8227-5E0B4703CEED}" type="pres">
      <dgm:prSet presAssocID="{835600DC-F651-422F-A2CB-F806AD407077}" presName="cycle" presStyleCnt="0"/>
      <dgm:spPr/>
    </dgm:pt>
    <dgm:pt modelId="{C54FE122-C509-4B57-B464-B3DEDFFB6136}" type="pres">
      <dgm:prSet presAssocID="{835600DC-F651-422F-A2CB-F806AD407077}" presName="srcNode" presStyleLbl="node1" presStyleIdx="0" presStyleCnt="4"/>
      <dgm:spPr/>
    </dgm:pt>
    <dgm:pt modelId="{BA24B3AD-11EF-4A04-A27B-FE292ACE1F0D}" type="pres">
      <dgm:prSet presAssocID="{835600DC-F651-422F-A2CB-F806AD407077}" presName="conn" presStyleLbl="parChTrans1D2" presStyleIdx="0" presStyleCnt="1"/>
      <dgm:spPr/>
    </dgm:pt>
    <dgm:pt modelId="{421FB6BD-79FE-4C2A-8B51-B1AE01C5C5DD}" type="pres">
      <dgm:prSet presAssocID="{835600DC-F651-422F-A2CB-F806AD407077}" presName="extraNode" presStyleLbl="node1" presStyleIdx="0" presStyleCnt="4"/>
      <dgm:spPr/>
    </dgm:pt>
    <dgm:pt modelId="{93812287-E6A2-46AD-B9B4-A954CC105DB4}" type="pres">
      <dgm:prSet presAssocID="{835600DC-F651-422F-A2CB-F806AD407077}" presName="dstNode" presStyleLbl="node1" presStyleIdx="0" presStyleCnt="4"/>
      <dgm:spPr/>
    </dgm:pt>
    <dgm:pt modelId="{21D8C82B-223B-4E81-BC2B-937A1655E57B}" type="pres">
      <dgm:prSet presAssocID="{7DA95D21-3B31-4658-A099-2122E1501EC8}" presName="text_1" presStyleLbl="node1" presStyleIdx="0" presStyleCnt="4">
        <dgm:presLayoutVars>
          <dgm:bulletEnabled val="1"/>
        </dgm:presLayoutVars>
      </dgm:prSet>
      <dgm:spPr/>
    </dgm:pt>
    <dgm:pt modelId="{9BEBDAD8-E675-4A0E-8652-871769CFE76B}" type="pres">
      <dgm:prSet presAssocID="{7DA95D21-3B31-4658-A099-2122E1501EC8}" presName="accent_1" presStyleCnt="0"/>
      <dgm:spPr/>
    </dgm:pt>
    <dgm:pt modelId="{242250DD-8322-47D6-8D57-054EAA90693C}" type="pres">
      <dgm:prSet presAssocID="{7DA95D21-3B31-4658-A099-2122E1501EC8}" presName="accentRepeatNode" presStyleLbl="solidFgAcc1" presStyleIdx="0" presStyleCnt="4"/>
      <dgm:spPr/>
    </dgm:pt>
    <dgm:pt modelId="{99E2C56A-C496-4985-BA13-50ACE1B44F69}" type="pres">
      <dgm:prSet presAssocID="{E85CD238-1A53-496F-A14D-F0A1B185A5FE}" presName="text_2" presStyleLbl="node1" presStyleIdx="1" presStyleCnt="4">
        <dgm:presLayoutVars>
          <dgm:bulletEnabled val="1"/>
        </dgm:presLayoutVars>
      </dgm:prSet>
      <dgm:spPr/>
    </dgm:pt>
    <dgm:pt modelId="{3ED487EA-94D4-48B4-9A7B-A20BAB862A69}" type="pres">
      <dgm:prSet presAssocID="{E85CD238-1A53-496F-A14D-F0A1B185A5FE}" presName="accent_2" presStyleCnt="0"/>
      <dgm:spPr/>
    </dgm:pt>
    <dgm:pt modelId="{25600DB9-2848-485A-B845-235A21AE8DAC}" type="pres">
      <dgm:prSet presAssocID="{E85CD238-1A53-496F-A14D-F0A1B185A5FE}" presName="accentRepeatNode" presStyleLbl="solidFgAcc1" presStyleIdx="1" presStyleCnt="4"/>
      <dgm:spPr/>
    </dgm:pt>
    <dgm:pt modelId="{BB02BC69-2975-4C03-BB01-DAB43A788781}" type="pres">
      <dgm:prSet presAssocID="{951EEF9F-55D2-4FFF-914C-2D62DD83EB18}" presName="text_3" presStyleLbl="node1" presStyleIdx="2" presStyleCnt="4">
        <dgm:presLayoutVars>
          <dgm:bulletEnabled val="1"/>
        </dgm:presLayoutVars>
      </dgm:prSet>
      <dgm:spPr/>
    </dgm:pt>
    <dgm:pt modelId="{940A7797-428D-4423-AEE0-13F9DE94E7DB}" type="pres">
      <dgm:prSet presAssocID="{951EEF9F-55D2-4FFF-914C-2D62DD83EB18}" presName="accent_3" presStyleCnt="0"/>
      <dgm:spPr/>
    </dgm:pt>
    <dgm:pt modelId="{4C601FD5-DB2C-4348-926E-AB5C3BFBD6C2}" type="pres">
      <dgm:prSet presAssocID="{951EEF9F-55D2-4FFF-914C-2D62DD83EB18}" presName="accentRepeatNode" presStyleLbl="solidFgAcc1" presStyleIdx="2" presStyleCnt="4"/>
      <dgm:spPr/>
    </dgm:pt>
    <dgm:pt modelId="{B9FD02D9-6506-406E-97B5-9A6B226C7451}" type="pres">
      <dgm:prSet presAssocID="{8B43F80E-FE5A-41D4-AAFB-97370818D449}" presName="text_4" presStyleLbl="node1" presStyleIdx="3" presStyleCnt="4">
        <dgm:presLayoutVars>
          <dgm:bulletEnabled val="1"/>
        </dgm:presLayoutVars>
      </dgm:prSet>
      <dgm:spPr/>
    </dgm:pt>
    <dgm:pt modelId="{70AEF1BF-4839-421E-8C7B-3F00237702A4}" type="pres">
      <dgm:prSet presAssocID="{8B43F80E-FE5A-41D4-AAFB-97370818D449}" presName="accent_4" presStyleCnt="0"/>
      <dgm:spPr/>
    </dgm:pt>
    <dgm:pt modelId="{11F0C271-8E99-4E35-96E5-165E3D289A50}" type="pres">
      <dgm:prSet presAssocID="{8B43F80E-FE5A-41D4-AAFB-97370818D449}" presName="accentRepeatNode" presStyleLbl="solidFgAcc1" presStyleIdx="3" presStyleCnt="4"/>
      <dgm:spPr/>
    </dgm:pt>
  </dgm:ptLst>
  <dgm:cxnLst>
    <dgm:cxn modelId="{E1E2B212-19E6-40A3-8753-CD2D574A17BB}" srcId="{835600DC-F651-422F-A2CB-F806AD407077}" destId="{8B43F80E-FE5A-41D4-AAFB-97370818D449}" srcOrd="3" destOrd="0" parTransId="{77A91B92-051E-46F6-BAEF-AAF579C47A3A}" sibTransId="{0875166B-8844-4185-8F4A-5B1E35F03E67}"/>
    <dgm:cxn modelId="{B70DB043-19E0-4FBD-871E-D40A3514C9EB}" type="presOf" srcId="{06E2A5D7-609B-404C-9842-FD1960A2F3AD}" destId="{BA24B3AD-11EF-4A04-A27B-FE292ACE1F0D}" srcOrd="0" destOrd="0" presId="urn:microsoft.com/office/officeart/2008/layout/VerticalCurvedList"/>
    <dgm:cxn modelId="{30528F7B-60E2-4198-9E9D-8A1984C4F95F}" type="presOf" srcId="{8B43F80E-FE5A-41D4-AAFB-97370818D449}" destId="{B9FD02D9-6506-406E-97B5-9A6B226C7451}" srcOrd="0" destOrd="0" presId="urn:microsoft.com/office/officeart/2008/layout/VerticalCurvedList"/>
    <dgm:cxn modelId="{36A6227D-C3A8-4473-8643-91433DDFB28D}" type="presOf" srcId="{7DA95D21-3B31-4658-A099-2122E1501EC8}" destId="{21D8C82B-223B-4E81-BC2B-937A1655E57B}" srcOrd="0" destOrd="0" presId="urn:microsoft.com/office/officeart/2008/layout/VerticalCurvedList"/>
    <dgm:cxn modelId="{62162BA7-2530-4A0F-8538-6A04152290DC}" type="presOf" srcId="{951EEF9F-55D2-4FFF-914C-2D62DD83EB18}" destId="{BB02BC69-2975-4C03-BB01-DAB43A788781}" srcOrd="0" destOrd="0" presId="urn:microsoft.com/office/officeart/2008/layout/VerticalCurvedList"/>
    <dgm:cxn modelId="{5573F9A8-595C-43A4-93BA-1EC0E8A11724}" srcId="{835600DC-F651-422F-A2CB-F806AD407077}" destId="{7DA95D21-3B31-4658-A099-2122E1501EC8}" srcOrd="0" destOrd="0" parTransId="{DDD46FA3-54E3-4C76-9821-BA6FCCF5E873}" sibTransId="{06E2A5D7-609B-404C-9842-FD1960A2F3AD}"/>
    <dgm:cxn modelId="{ABD922AF-AE27-4A9F-A625-CC39128B84B2}" type="presOf" srcId="{E85CD238-1A53-496F-A14D-F0A1B185A5FE}" destId="{99E2C56A-C496-4985-BA13-50ACE1B44F69}" srcOrd="0" destOrd="0" presId="urn:microsoft.com/office/officeart/2008/layout/VerticalCurvedList"/>
    <dgm:cxn modelId="{05E4A8BA-B086-40EB-8FE7-9A0AF6C633DF}" srcId="{835600DC-F651-422F-A2CB-F806AD407077}" destId="{951EEF9F-55D2-4FFF-914C-2D62DD83EB18}" srcOrd="2" destOrd="0" parTransId="{C17911AC-E8E3-4964-8B86-8E4D926B2928}" sibTransId="{981BC64C-5A7A-478F-BC20-D0FF3C8F9D2A}"/>
    <dgm:cxn modelId="{0F8C36CC-080F-458A-93C4-2B3FA780C390}" srcId="{835600DC-F651-422F-A2CB-F806AD407077}" destId="{E85CD238-1A53-496F-A14D-F0A1B185A5FE}" srcOrd="1" destOrd="0" parTransId="{D03CC1C5-FB37-4B9B-AEBF-A154ED1F3763}" sibTransId="{4AB5EF23-B79A-4E08-B5FA-B68C3ECCA979}"/>
    <dgm:cxn modelId="{07E5E5D9-8B14-4276-A814-A536F9BF7028}" type="presOf" srcId="{835600DC-F651-422F-A2CB-F806AD407077}" destId="{BD60AD85-DB14-4D5D-9C40-77F6AE2B6709}" srcOrd="0" destOrd="0" presId="urn:microsoft.com/office/officeart/2008/layout/VerticalCurvedList"/>
    <dgm:cxn modelId="{B7FCB365-6C3D-4E87-A76D-2482B131C16A}" type="presParOf" srcId="{BD60AD85-DB14-4D5D-9C40-77F6AE2B6709}" destId="{FEA1BAAC-9553-4284-BD53-6227A61C8E37}" srcOrd="0" destOrd="0" presId="urn:microsoft.com/office/officeart/2008/layout/VerticalCurvedList"/>
    <dgm:cxn modelId="{456CC177-556F-494B-9456-D7A9B8C14486}" type="presParOf" srcId="{FEA1BAAC-9553-4284-BD53-6227A61C8E37}" destId="{284E7C46-AD04-41C8-8227-5E0B4703CEED}" srcOrd="0" destOrd="0" presId="urn:microsoft.com/office/officeart/2008/layout/VerticalCurvedList"/>
    <dgm:cxn modelId="{63FCC8C7-6E98-4C59-81BE-D78E83E88342}" type="presParOf" srcId="{284E7C46-AD04-41C8-8227-5E0B4703CEED}" destId="{C54FE122-C509-4B57-B464-B3DEDFFB6136}" srcOrd="0" destOrd="0" presId="urn:microsoft.com/office/officeart/2008/layout/VerticalCurvedList"/>
    <dgm:cxn modelId="{41219CA7-42C7-4202-B2D5-EB7A3C5D7CF9}" type="presParOf" srcId="{284E7C46-AD04-41C8-8227-5E0B4703CEED}" destId="{BA24B3AD-11EF-4A04-A27B-FE292ACE1F0D}" srcOrd="1" destOrd="0" presId="urn:microsoft.com/office/officeart/2008/layout/VerticalCurvedList"/>
    <dgm:cxn modelId="{D217FBA4-6B28-4EFF-A892-A1AB0082B474}" type="presParOf" srcId="{284E7C46-AD04-41C8-8227-5E0B4703CEED}" destId="{421FB6BD-79FE-4C2A-8B51-B1AE01C5C5DD}" srcOrd="2" destOrd="0" presId="urn:microsoft.com/office/officeart/2008/layout/VerticalCurvedList"/>
    <dgm:cxn modelId="{F584162F-8CBB-4535-A454-0668FE6FCEE0}" type="presParOf" srcId="{284E7C46-AD04-41C8-8227-5E0B4703CEED}" destId="{93812287-E6A2-46AD-B9B4-A954CC105DB4}" srcOrd="3" destOrd="0" presId="urn:microsoft.com/office/officeart/2008/layout/VerticalCurvedList"/>
    <dgm:cxn modelId="{F3AD913F-B55B-45D0-B4D6-F73384A218ED}" type="presParOf" srcId="{FEA1BAAC-9553-4284-BD53-6227A61C8E37}" destId="{21D8C82B-223B-4E81-BC2B-937A1655E57B}" srcOrd="1" destOrd="0" presId="urn:microsoft.com/office/officeart/2008/layout/VerticalCurvedList"/>
    <dgm:cxn modelId="{0DB342B2-758C-46CD-A514-010F8BAEC7D5}" type="presParOf" srcId="{FEA1BAAC-9553-4284-BD53-6227A61C8E37}" destId="{9BEBDAD8-E675-4A0E-8652-871769CFE76B}" srcOrd="2" destOrd="0" presId="urn:microsoft.com/office/officeart/2008/layout/VerticalCurvedList"/>
    <dgm:cxn modelId="{51FC3DD2-C18C-420D-846B-18AC67999706}" type="presParOf" srcId="{9BEBDAD8-E675-4A0E-8652-871769CFE76B}" destId="{242250DD-8322-47D6-8D57-054EAA90693C}" srcOrd="0" destOrd="0" presId="urn:microsoft.com/office/officeart/2008/layout/VerticalCurvedList"/>
    <dgm:cxn modelId="{24F4BA16-C7DD-46DC-9408-2B2260FF122E}" type="presParOf" srcId="{FEA1BAAC-9553-4284-BD53-6227A61C8E37}" destId="{99E2C56A-C496-4985-BA13-50ACE1B44F69}" srcOrd="3" destOrd="0" presId="urn:microsoft.com/office/officeart/2008/layout/VerticalCurvedList"/>
    <dgm:cxn modelId="{AE39C920-A3EC-474B-9325-1CA63668A005}" type="presParOf" srcId="{FEA1BAAC-9553-4284-BD53-6227A61C8E37}" destId="{3ED487EA-94D4-48B4-9A7B-A20BAB862A69}" srcOrd="4" destOrd="0" presId="urn:microsoft.com/office/officeart/2008/layout/VerticalCurvedList"/>
    <dgm:cxn modelId="{E09540A0-DE04-4037-8C5D-6E68E96318BE}" type="presParOf" srcId="{3ED487EA-94D4-48B4-9A7B-A20BAB862A69}" destId="{25600DB9-2848-485A-B845-235A21AE8DAC}" srcOrd="0" destOrd="0" presId="urn:microsoft.com/office/officeart/2008/layout/VerticalCurvedList"/>
    <dgm:cxn modelId="{35D362CF-A88B-4395-AE32-3CCF068FCCC6}" type="presParOf" srcId="{FEA1BAAC-9553-4284-BD53-6227A61C8E37}" destId="{BB02BC69-2975-4C03-BB01-DAB43A788781}" srcOrd="5" destOrd="0" presId="urn:microsoft.com/office/officeart/2008/layout/VerticalCurvedList"/>
    <dgm:cxn modelId="{56F53ACD-1752-4870-9BE6-61910FBDDB56}" type="presParOf" srcId="{FEA1BAAC-9553-4284-BD53-6227A61C8E37}" destId="{940A7797-428D-4423-AEE0-13F9DE94E7DB}" srcOrd="6" destOrd="0" presId="urn:microsoft.com/office/officeart/2008/layout/VerticalCurvedList"/>
    <dgm:cxn modelId="{55068F73-08F5-4FB0-A2D1-050445E56F89}" type="presParOf" srcId="{940A7797-428D-4423-AEE0-13F9DE94E7DB}" destId="{4C601FD5-DB2C-4348-926E-AB5C3BFBD6C2}" srcOrd="0" destOrd="0" presId="urn:microsoft.com/office/officeart/2008/layout/VerticalCurvedList"/>
    <dgm:cxn modelId="{2A470365-725D-43B1-AED3-18DA5503F8EC}" type="presParOf" srcId="{FEA1BAAC-9553-4284-BD53-6227A61C8E37}" destId="{B9FD02D9-6506-406E-97B5-9A6B226C7451}" srcOrd="7" destOrd="0" presId="urn:microsoft.com/office/officeart/2008/layout/VerticalCurvedList"/>
    <dgm:cxn modelId="{299278D6-E00D-452E-AC21-B515D34A6E0F}" type="presParOf" srcId="{FEA1BAAC-9553-4284-BD53-6227A61C8E37}" destId="{70AEF1BF-4839-421E-8C7B-3F00237702A4}" srcOrd="8" destOrd="0" presId="urn:microsoft.com/office/officeart/2008/layout/VerticalCurvedList"/>
    <dgm:cxn modelId="{8CD8548E-C28D-4561-A74D-5CC8CADFA32F}" type="presParOf" srcId="{70AEF1BF-4839-421E-8C7B-3F00237702A4}" destId="{11F0C271-8E99-4E35-96E5-165E3D289A5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52ED40-4DAD-4DB3-901B-B7B97C49BE4A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0798DB0-2F9F-4904-8A49-762CF5040E14}">
      <dgm:prSet phldrT="[Text]"/>
      <dgm:spPr/>
      <dgm:t>
        <a:bodyPr/>
        <a:lstStyle/>
        <a:p>
          <a:r>
            <a:rPr lang="it-IT"/>
            <a:t>Integrazione con altri servizi AWS</a:t>
          </a:r>
          <a:endParaRPr lang="en-GB"/>
        </a:p>
      </dgm:t>
    </dgm:pt>
    <dgm:pt modelId="{39D32976-B3CC-4390-BB94-8378121E6A4C}" type="parTrans" cxnId="{99948FF0-CF53-4E5A-9016-A66B4C79AF89}">
      <dgm:prSet/>
      <dgm:spPr/>
      <dgm:t>
        <a:bodyPr/>
        <a:lstStyle/>
        <a:p>
          <a:endParaRPr lang="en-GB"/>
        </a:p>
      </dgm:t>
    </dgm:pt>
    <dgm:pt modelId="{0F0D825F-0C6A-45BB-9221-820A62E51844}" type="sibTrans" cxnId="{99948FF0-CF53-4E5A-9016-A66B4C79AF89}">
      <dgm:prSet/>
      <dgm:spPr/>
      <dgm:t>
        <a:bodyPr/>
        <a:lstStyle/>
        <a:p>
          <a:endParaRPr lang="en-GB"/>
        </a:p>
      </dgm:t>
    </dgm:pt>
    <dgm:pt modelId="{B9ADBA38-8090-43CF-889A-73E298ECACAF}">
      <dgm:prSet phldrT="[Text]"/>
      <dgm:spPr/>
      <dgm:t>
        <a:bodyPr/>
        <a:lstStyle/>
        <a:p>
          <a:r>
            <a:rPr lang="it-IT"/>
            <a:t>Affidabilità e sicurezza </a:t>
          </a:r>
          <a:endParaRPr lang="en-GB"/>
        </a:p>
      </dgm:t>
    </dgm:pt>
    <dgm:pt modelId="{F54C9F61-C42D-4823-865F-51F84D9FC629}" type="parTrans" cxnId="{F2A12E9D-0F58-4E99-962E-D2A7C4714348}">
      <dgm:prSet/>
      <dgm:spPr/>
      <dgm:t>
        <a:bodyPr/>
        <a:lstStyle/>
        <a:p>
          <a:endParaRPr lang="en-GB"/>
        </a:p>
      </dgm:t>
    </dgm:pt>
    <dgm:pt modelId="{7E97089C-6F06-418C-A070-2FB482F67A59}" type="sibTrans" cxnId="{F2A12E9D-0F58-4E99-962E-D2A7C4714348}">
      <dgm:prSet/>
      <dgm:spPr/>
      <dgm:t>
        <a:bodyPr/>
        <a:lstStyle/>
        <a:p>
          <a:endParaRPr lang="en-GB"/>
        </a:p>
      </dgm:t>
    </dgm:pt>
    <dgm:pt modelId="{2725B68F-4113-45EE-8FD1-8F6DC128C9FC}">
      <dgm:prSet phldrT="[Text]"/>
      <dgm:spPr/>
      <dgm:t>
        <a:bodyPr/>
        <a:lstStyle/>
        <a:p>
          <a:endParaRPr lang="it-IT"/>
        </a:p>
      </dgm:t>
    </dgm:pt>
    <dgm:pt modelId="{6F600101-155C-46E7-8B62-7D1F9AEB3364}" type="parTrans" cxnId="{04545243-2DB8-4D5B-A758-97D0D70D414D}">
      <dgm:prSet/>
      <dgm:spPr/>
      <dgm:t>
        <a:bodyPr/>
        <a:lstStyle/>
        <a:p>
          <a:endParaRPr lang="en-GB"/>
        </a:p>
      </dgm:t>
    </dgm:pt>
    <dgm:pt modelId="{1F407E6A-17E3-4744-8C02-8547BBCC87F4}" type="sibTrans" cxnId="{04545243-2DB8-4D5B-A758-97D0D70D414D}">
      <dgm:prSet/>
      <dgm:spPr/>
      <dgm:t>
        <a:bodyPr/>
        <a:lstStyle/>
        <a:p>
          <a:endParaRPr lang="en-GB"/>
        </a:p>
      </dgm:t>
    </dgm:pt>
    <dgm:pt modelId="{A058A9AC-AB33-4FB7-BEC4-7889A871B1E3}">
      <dgm:prSet phldrT="[Text]"/>
      <dgm:spPr/>
      <dgm:t>
        <a:bodyPr/>
        <a:lstStyle/>
        <a:p>
          <a:r>
            <a:rPr lang="it-IT"/>
            <a:t>Facilità di configurazione e gestione</a:t>
          </a:r>
          <a:endParaRPr lang="en-GB"/>
        </a:p>
      </dgm:t>
    </dgm:pt>
    <dgm:pt modelId="{9C3CF54D-2CFD-42A3-936F-9E0F5EE52D8B}" type="parTrans" cxnId="{D0919B8F-EF0A-4D85-BCFD-42C9D05ABD92}">
      <dgm:prSet/>
      <dgm:spPr/>
      <dgm:t>
        <a:bodyPr/>
        <a:lstStyle/>
        <a:p>
          <a:endParaRPr lang="en-GB"/>
        </a:p>
      </dgm:t>
    </dgm:pt>
    <dgm:pt modelId="{D8CC0183-145D-47A2-8385-EBF86889EB84}" type="sibTrans" cxnId="{D0919B8F-EF0A-4D85-BCFD-42C9D05ABD92}">
      <dgm:prSet/>
      <dgm:spPr/>
      <dgm:t>
        <a:bodyPr/>
        <a:lstStyle/>
        <a:p>
          <a:endParaRPr lang="en-GB"/>
        </a:p>
      </dgm:t>
    </dgm:pt>
    <dgm:pt modelId="{7BE31BD7-7A3A-4C37-9E16-33B1FC58BC93}">
      <dgm:prSet phldrT="[Text]"/>
      <dgm:spPr/>
      <dgm:t>
        <a:bodyPr/>
        <a:lstStyle/>
        <a:p>
          <a:endParaRPr lang="en-GB"/>
        </a:p>
      </dgm:t>
    </dgm:pt>
    <dgm:pt modelId="{46441CD5-4C5B-437D-8221-847E519B3A1E}" type="sibTrans" cxnId="{06908113-7BA8-4019-9B74-7E39CA140C0F}">
      <dgm:prSet/>
      <dgm:spPr/>
      <dgm:t>
        <a:bodyPr/>
        <a:lstStyle/>
        <a:p>
          <a:endParaRPr lang="en-GB"/>
        </a:p>
      </dgm:t>
    </dgm:pt>
    <dgm:pt modelId="{543A0E1F-77DA-4DEF-A348-C3B6EE2A059A}" type="parTrans" cxnId="{06908113-7BA8-4019-9B74-7E39CA140C0F}">
      <dgm:prSet/>
      <dgm:spPr/>
      <dgm:t>
        <a:bodyPr/>
        <a:lstStyle/>
        <a:p>
          <a:endParaRPr lang="en-GB"/>
        </a:p>
      </dgm:t>
    </dgm:pt>
    <dgm:pt modelId="{FD69BBAA-C81B-4942-9C70-CB0AD21C0469}">
      <dgm:prSet phldrT="[Text]"/>
      <dgm:spPr/>
      <dgm:t>
        <a:bodyPr/>
        <a:lstStyle/>
        <a:p>
          <a:endParaRPr lang="en-GB"/>
        </a:p>
      </dgm:t>
    </dgm:pt>
    <dgm:pt modelId="{A59BD6D8-FDAE-4B5C-BD0E-E99BF47DBA32}" type="sibTrans" cxnId="{9E282119-ECC8-403A-BEBA-1C0F8D8B296B}">
      <dgm:prSet/>
      <dgm:spPr/>
      <dgm:t>
        <a:bodyPr/>
        <a:lstStyle/>
        <a:p>
          <a:endParaRPr lang="en-GB"/>
        </a:p>
      </dgm:t>
    </dgm:pt>
    <dgm:pt modelId="{0925E60D-AC65-49A9-90E6-3BEA7E612C9F}" type="parTrans" cxnId="{9E282119-ECC8-403A-BEBA-1C0F8D8B296B}">
      <dgm:prSet/>
      <dgm:spPr/>
      <dgm:t>
        <a:bodyPr/>
        <a:lstStyle/>
        <a:p>
          <a:endParaRPr lang="en-GB"/>
        </a:p>
      </dgm:t>
    </dgm:pt>
    <dgm:pt modelId="{A29B75C5-C6EB-4CAB-BDF8-20D4EF0598B4}" type="pres">
      <dgm:prSet presAssocID="{2152ED40-4DAD-4DB3-901B-B7B97C49BE4A}" presName="Name0" presStyleCnt="0">
        <dgm:presLayoutVars>
          <dgm:chMax/>
          <dgm:chPref/>
          <dgm:dir/>
        </dgm:presLayoutVars>
      </dgm:prSet>
      <dgm:spPr/>
    </dgm:pt>
    <dgm:pt modelId="{FD9D4311-B558-4E26-A3D3-C7C53D56FD72}" type="pres">
      <dgm:prSet presAssocID="{7BE31BD7-7A3A-4C37-9E16-33B1FC58BC93}" presName="parenttextcomposite" presStyleCnt="0"/>
      <dgm:spPr/>
    </dgm:pt>
    <dgm:pt modelId="{F0A7158D-371E-41FA-9761-942DDE546D5A}" type="pres">
      <dgm:prSet presAssocID="{7BE31BD7-7A3A-4C37-9E16-33B1FC58BC93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69240E48-70C0-4749-8EFA-2C30724F1B30}" type="pres">
      <dgm:prSet presAssocID="{7BE31BD7-7A3A-4C37-9E16-33B1FC58BC93}" presName="composite" presStyleCnt="0"/>
      <dgm:spPr/>
    </dgm:pt>
    <dgm:pt modelId="{BB3B0710-4038-4654-A1C2-737D581BAB3E}" type="pres">
      <dgm:prSet presAssocID="{7BE31BD7-7A3A-4C37-9E16-33B1FC58BC93}" presName="chevron1" presStyleLbl="alignNode1" presStyleIdx="0" presStyleCnt="21"/>
      <dgm:spPr/>
    </dgm:pt>
    <dgm:pt modelId="{3C0527C8-9998-4C54-9BD5-1EAAE449EA3E}" type="pres">
      <dgm:prSet presAssocID="{7BE31BD7-7A3A-4C37-9E16-33B1FC58BC93}" presName="chevron2" presStyleLbl="alignNode1" presStyleIdx="1" presStyleCnt="21"/>
      <dgm:spPr/>
    </dgm:pt>
    <dgm:pt modelId="{A60AB616-332F-4AD4-BEB0-69CE47EB2F84}" type="pres">
      <dgm:prSet presAssocID="{7BE31BD7-7A3A-4C37-9E16-33B1FC58BC93}" presName="chevron3" presStyleLbl="alignNode1" presStyleIdx="2" presStyleCnt="21"/>
      <dgm:spPr/>
    </dgm:pt>
    <dgm:pt modelId="{5C71A32A-2C65-4A62-A08F-6F72DCF601F0}" type="pres">
      <dgm:prSet presAssocID="{7BE31BD7-7A3A-4C37-9E16-33B1FC58BC93}" presName="chevron4" presStyleLbl="alignNode1" presStyleIdx="3" presStyleCnt="21"/>
      <dgm:spPr/>
    </dgm:pt>
    <dgm:pt modelId="{584B48A8-70E5-47C5-B488-BEAB53FE58A4}" type="pres">
      <dgm:prSet presAssocID="{7BE31BD7-7A3A-4C37-9E16-33B1FC58BC93}" presName="chevron5" presStyleLbl="alignNode1" presStyleIdx="4" presStyleCnt="21"/>
      <dgm:spPr/>
    </dgm:pt>
    <dgm:pt modelId="{E6F02540-0ED0-476E-A316-749A69E36781}" type="pres">
      <dgm:prSet presAssocID="{7BE31BD7-7A3A-4C37-9E16-33B1FC58BC93}" presName="chevron6" presStyleLbl="alignNode1" presStyleIdx="5" presStyleCnt="21"/>
      <dgm:spPr/>
    </dgm:pt>
    <dgm:pt modelId="{7017EACA-397A-40A8-9768-1638BDBA5EA3}" type="pres">
      <dgm:prSet presAssocID="{7BE31BD7-7A3A-4C37-9E16-33B1FC58BC93}" presName="chevron7" presStyleLbl="alignNode1" presStyleIdx="6" presStyleCnt="21"/>
      <dgm:spPr/>
    </dgm:pt>
    <dgm:pt modelId="{E546575C-7E19-40FE-BA02-2F41EAC59F5A}" type="pres">
      <dgm:prSet presAssocID="{7BE31BD7-7A3A-4C37-9E16-33B1FC58BC93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31C96590-67C4-40E7-B5FD-C2045F7AEE7C}" type="pres">
      <dgm:prSet presAssocID="{46441CD5-4C5B-437D-8221-847E519B3A1E}" presName="sibTrans" presStyleCnt="0"/>
      <dgm:spPr/>
    </dgm:pt>
    <dgm:pt modelId="{CA751B02-5688-45CA-887B-0F9B93B2F1C6}" type="pres">
      <dgm:prSet presAssocID="{FD69BBAA-C81B-4942-9C70-CB0AD21C0469}" presName="parenttextcomposite" presStyleCnt="0"/>
      <dgm:spPr/>
    </dgm:pt>
    <dgm:pt modelId="{BE1531B9-FD92-443F-A0E9-05CE068AA022}" type="pres">
      <dgm:prSet presAssocID="{FD69BBAA-C81B-4942-9C70-CB0AD21C0469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24DA964A-50E8-487D-889A-64EF068EDD38}" type="pres">
      <dgm:prSet presAssocID="{FD69BBAA-C81B-4942-9C70-CB0AD21C0469}" presName="composite" presStyleCnt="0"/>
      <dgm:spPr/>
    </dgm:pt>
    <dgm:pt modelId="{7677DB67-8CDA-4D7B-9265-3051FE172AAB}" type="pres">
      <dgm:prSet presAssocID="{FD69BBAA-C81B-4942-9C70-CB0AD21C0469}" presName="chevron1" presStyleLbl="alignNode1" presStyleIdx="7" presStyleCnt="21"/>
      <dgm:spPr/>
    </dgm:pt>
    <dgm:pt modelId="{5030488A-9EF6-4F80-8890-F307E9684BB0}" type="pres">
      <dgm:prSet presAssocID="{FD69BBAA-C81B-4942-9C70-CB0AD21C0469}" presName="chevron2" presStyleLbl="alignNode1" presStyleIdx="8" presStyleCnt="21"/>
      <dgm:spPr/>
    </dgm:pt>
    <dgm:pt modelId="{A487EF22-F5B7-4AE8-9043-4547BB2D2BA1}" type="pres">
      <dgm:prSet presAssocID="{FD69BBAA-C81B-4942-9C70-CB0AD21C0469}" presName="chevron3" presStyleLbl="alignNode1" presStyleIdx="9" presStyleCnt="21"/>
      <dgm:spPr/>
    </dgm:pt>
    <dgm:pt modelId="{95D526F0-AA2B-4E42-9E62-3B93D67F2831}" type="pres">
      <dgm:prSet presAssocID="{FD69BBAA-C81B-4942-9C70-CB0AD21C0469}" presName="chevron4" presStyleLbl="alignNode1" presStyleIdx="10" presStyleCnt="21"/>
      <dgm:spPr/>
    </dgm:pt>
    <dgm:pt modelId="{9AF377A5-F989-4E6C-B2FB-585D184EDFEE}" type="pres">
      <dgm:prSet presAssocID="{FD69BBAA-C81B-4942-9C70-CB0AD21C0469}" presName="chevron5" presStyleLbl="alignNode1" presStyleIdx="11" presStyleCnt="21"/>
      <dgm:spPr/>
    </dgm:pt>
    <dgm:pt modelId="{F9C16570-6CD0-4A70-A537-DC562CA122EE}" type="pres">
      <dgm:prSet presAssocID="{FD69BBAA-C81B-4942-9C70-CB0AD21C0469}" presName="chevron6" presStyleLbl="alignNode1" presStyleIdx="12" presStyleCnt="21"/>
      <dgm:spPr/>
    </dgm:pt>
    <dgm:pt modelId="{69B892B9-B1E1-4042-A820-3F4F4E541F93}" type="pres">
      <dgm:prSet presAssocID="{FD69BBAA-C81B-4942-9C70-CB0AD21C0469}" presName="chevron7" presStyleLbl="alignNode1" presStyleIdx="13" presStyleCnt="21"/>
      <dgm:spPr/>
    </dgm:pt>
    <dgm:pt modelId="{71944B8D-5B30-458B-8771-A7CD6C7C92D1}" type="pres">
      <dgm:prSet presAssocID="{FD69BBAA-C81B-4942-9C70-CB0AD21C0469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7A7756FE-5070-4B30-BCA3-7C623CFEB4F9}" type="pres">
      <dgm:prSet presAssocID="{A59BD6D8-FDAE-4B5C-BD0E-E99BF47DBA32}" presName="sibTrans" presStyleCnt="0"/>
      <dgm:spPr/>
    </dgm:pt>
    <dgm:pt modelId="{D5FC7E15-F65C-475E-BE3A-C01126176CB4}" type="pres">
      <dgm:prSet presAssocID="{2725B68F-4113-45EE-8FD1-8F6DC128C9FC}" presName="parenttextcomposite" presStyleCnt="0"/>
      <dgm:spPr/>
    </dgm:pt>
    <dgm:pt modelId="{18941A56-B363-4956-85CB-E51B311D7EB7}" type="pres">
      <dgm:prSet presAssocID="{2725B68F-4113-45EE-8FD1-8F6DC128C9FC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7CF31CCE-BFA2-43F5-95A0-14B97ADD6895}" type="pres">
      <dgm:prSet presAssocID="{2725B68F-4113-45EE-8FD1-8F6DC128C9FC}" presName="composite" presStyleCnt="0"/>
      <dgm:spPr/>
    </dgm:pt>
    <dgm:pt modelId="{6264A003-96C8-4141-AA93-2659DE131273}" type="pres">
      <dgm:prSet presAssocID="{2725B68F-4113-45EE-8FD1-8F6DC128C9FC}" presName="chevron1" presStyleLbl="alignNode1" presStyleIdx="14" presStyleCnt="21"/>
      <dgm:spPr/>
    </dgm:pt>
    <dgm:pt modelId="{7684268C-B5EA-42EF-A030-1555849A3C2E}" type="pres">
      <dgm:prSet presAssocID="{2725B68F-4113-45EE-8FD1-8F6DC128C9FC}" presName="chevron2" presStyleLbl="alignNode1" presStyleIdx="15" presStyleCnt="21"/>
      <dgm:spPr/>
    </dgm:pt>
    <dgm:pt modelId="{0CA4256F-47A1-4D75-B6B2-F69389F43E27}" type="pres">
      <dgm:prSet presAssocID="{2725B68F-4113-45EE-8FD1-8F6DC128C9FC}" presName="chevron3" presStyleLbl="alignNode1" presStyleIdx="16" presStyleCnt="21"/>
      <dgm:spPr/>
    </dgm:pt>
    <dgm:pt modelId="{828ACD8F-8DA9-4970-87E8-CEC44F17597C}" type="pres">
      <dgm:prSet presAssocID="{2725B68F-4113-45EE-8FD1-8F6DC128C9FC}" presName="chevron4" presStyleLbl="alignNode1" presStyleIdx="17" presStyleCnt="21"/>
      <dgm:spPr/>
    </dgm:pt>
    <dgm:pt modelId="{5620FB6C-862A-40D8-A04A-61235A2E4BF2}" type="pres">
      <dgm:prSet presAssocID="{2725B68F-4113-45EE-8FD1-8F6DC128C9FC}" presName="chevron5" presStyleLbl="alignNode1" presStyleIdx="18" presStyleCnt="21"/>
      <dgm:spPr/>
    </dgm:pt>
    <dgm:pt modelId="{F539D66C-9536-41F2-8FE3-8FA671A8B609}" type="pres">
      <dgm:prSet presAssocID="{2725B68F-4113-45EE-8FD1-8F6DC128C9FC}" presName="chevron6" presStyleLbl="alignNode1" presStyleIdx="19" presStyleCnt="21"/>
      <dgm:spPr/>
    </dgm:pt>
    <dgm:pt modelId="{842E6DBD-036A-4619-960A-82FD3C386222}" type="pres">
      <dgm:prSet presAssocID="{2725B68F-4113-45EE-8FD1-8F6DC128C9FC}" presName="chevron7" presStyleLbl="alignNode1" presStyleIdx="20" presStyleCnt="21"/>
      <dgm:spPr/>
    </dgm:pt>
    <dgm:pt modelId="{425DE900-3A44-4914-B8EB-22E807405909}" type="pres">
      <dgm:prSet presAssocID="{2725B68F-4113-45EE-8FD1-8F6DC128C9FC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085F470C-B144-426D-9AC8-BB63D71BA424}" type="presOf" srcId="{40798DB0-2F9F-4904-8A49-762CF5040E14}" destId="{E546575C-7E19-40FE-BA02-2F41EAC59F5A}" srcOrd="0" destOrd="0" presId="urn:microsoft.com/office/officeart/2008/layout/VerticalAccentList"/>
    <dgm:cxn modelId="{06908113-7BA8-4019-9B74-7E39CA140C0F}" srcId="{2152ED40-4DAD-4DB3-901B-B7B97C49BE4A}" destId="{7BE31BD7-7A3A-4C37-9E16-33B1FC58BC93}" srcOrd="0" destOrd="0" parTransId="{543A0E1F-77DA-4DEF-A348-C3B6EE2A059A}" sibTransId="{46441CD5-4C5B-437D-8221-847E519B3A1E}"/>
    <dgm:cxn modelId="{9E282119-ECC8-403A-BEBA-1C0F8D8B296B}" srcId="{2152ED40-4DAD-4DB3-901B-B7B97C49BE4A}" destId="{FD69BBAA-C81B-4942-9C70-CB0AD21C0469}" srcOrd="1" destOrd="0" parTransId="{0925E60D-AC65-49A9-90E6-3BEA7E612C9F}" sibTransId="{A59BD6D8-FDAE-4B5C-BD0E-E99BF47DBA32}"/>
    <dgm:cxn modelId="{7390EB1F-5E28-45B7-BD85-8570B918294B}" type="presOf" srcId="{B9ADBA38-8090-43CF-889A-73E298ECACAF}" destId="{71944B8D-5B30-458B-8771-A7CD6C7C92D1}" srcOrd="0" destOrd="0" presId="urn:microsoft.com/office/officeart/2008/layout/VerticalAccentList"/>
    <dgm:cxn modelId="{04545243-2DB8-4D5B-A758-97D0D70D414D}" srcId="{2152ED40-4DAD-4DB3-901B-B7B97C49BE4A}" destId="{2725B68F-4113-45EE-8FD1-8F6DC128C9FC}" srcOrd="2" destOrd="0" parTransId="{6F600101-155C-46E7-8B62-7D1F9AEB3364}" sibTransId="{1F407E6A-17E3-4744-8C02-8547BBCC87F4}"/>
    <dgm:cxn modelId="{B0A43F59-00A4-4E76-B7F1-B70BFF1C34CF}" type="presOf" srcId="{FD69BBAA-C81B-4942-9C70-CB0AD21C0469}" destId="{BE1531B9-FD92-443F-A0E9-05CE068AA022}" srcOrd="0" destOrd="0" presId="urn:microsoft.com/office/officeart/2008/layout/VerticalAccentList"/>
    <dgm:cxn modelId="{BE1DF55A-ABE4-4B1F-B400-D35DF2D183D1}" type="presOf" srcId="{7BE31BD7-7A3A-4C37-9E16-33B1FC58BC93}" destId="{F0A7158D-371E-41FA-9761-942DDE546D5A}" srcOrd="0" destOrd="0" presId="urn:microsoft.com/office/officeart/2008/layout/VerticalAccentList"/>
    <dgm:cxn modelId="{63C6D187-319E-4ACB-84FB-07A295449EE0}" type="presOf" srcId="{A058A9AC-AB33-4FB7-BEC4-7889A871B1E3}" destId="{425DE900-3A44-4914-B8EB-22E807405909}" srcOrd="0" destOrd="0" presId="urn:microsoft.com/office/officeart/2008/layout/VerticalAccentList"/>
    <dgm:cxn modelId="{D0919B8F-EF0A-4D85-BCFD-42C9D05ABD92}" srcId="{2725B68F-4113-45EE-8FD1-8F6DC128C9FC}" destId="{A058A9AC-AB33-4FB7-BEC4-7889A871B1E3}" srcOrd="0" destOrd="0" parTransId="{9C3CF54D-2CFD-42A3-936F-9E0F5EE52D8B}" sibTransId="{D8CC0183-145D-47A2-8385-EBF86889EB84}"/>
    <dgm:cxn modelId="{F2A12E9D-0F58-4E99-962E-D2A7C4714348}" srcId="{FD69BBAA-C81B-4942-9C70-CB0AD21C0469}" destId="{B9ADBA38-8090-43CF-889A-73E298ECACAF}" srcOrd="0" destOrd="0" parTransId="{F54C9F61-C42D-4823-865F-51F84D9FC629}" sibTransId="{7E97089C-6F06-418C-A070-2FB482F67A59}"/>
    <dgm:cxn modelId="{6C2A879E-CC16-4E2D-9555-EAF1DA5DBBAE}" type="presOf" srcId="{2725B68F-4113-45EE-8FD1-8F6DC128C9FC}" destId="{18941A56-B363-4956-85CB-E51B311D7EB7}" srcOrd="0" destOrd="0" presId="urn:microsoft.com/office/officeart/2008/layout/VerticalAccentList"/>
    <dgm:cxn modelId="{99948FF0-CF53-4E5A-9016-A66B4C79AF89}" srcId="{7BE31BD7-7A3A-4C37-9E16-33B1FC58BC93}" destId="{40798DB0-2F9F-4904-8A49-762CF5040E14}" srcOrd="0" destOrd="0" parTransId="{39D32976-B3CC-4390-BB94-8378121E6A4C}" sibTransId="{0F0D825F-0C6A-45BB-9221-820A62E51844}"/>
    <dgm:cxn modelId="{433DF5F9-37F7-4BF1-AFE1-BB7A17BFDB63}" type="presOf" srcId="{2152ED40-4DAD-4DB3-901B-B7B97C49BE4A}" destId="{A29B75C5-C6EB-4CAB-BDF8-20D4EF0598B4}" srcOrd="0" destOrd="0" presId="urn:microsoft.com/office/officeart/2008/layout/VerticalAccentList"/>
    <dgm:cxn modelId="{2155275B-B569-42E9-9108-8DF7EDD6E3E3}" type="presParOf" srcId="{A29B75C5-C6EB-4CAB-BDF8-20D4EF0598B4}" destId="{FD9D4311-B558-4E26-A3D3-C7C53D56FD72}" srcOrd="0" destOrd="0" presId="urn:microsoft.com/office/officeart/2008/layout/VerticalAccentList"/>
    <dgm:cxn modelId="{6BA58A07-CC29-4B35-BC70-A836E640CEDB}" type="presParOf" srcId="{FD9D4311-B558-4E26-A3D3-C7C53D56FD72}" destId="{F0A7158D-371E-41FA-9761-942DDE546D5A}" srcOrd="0" destOrd="0" presId="urn:microsoft.com/office/officeart/2008/layout/VerticalAccentList"/>
    <dgm:cxn modelId="{526E501D-D4CE-49DE-B96B-8BB168639E97}" type="presParOf" srcId="{A29B75C5-C6EB-4CAB-BDF8-20D4EF0598B4}" destId="{69240E48-70C0-4749-8EFA-2C30724F1B30}" srcOrd="1" destOrd="0" presId="urn:microsoft.com/office/officeart/2008/layout/VerticalAccentList"/>
    <dgm:cxn modelId="{389E58D2-1654-42C4-8E1C-F196112CE7B0}" type="presParOf" srcId="{69240E48-70C0-4749-8EFA-2C30724F1B30}" destId="{BB3B0710-4038-4654-A1C2-737D581BAB3E}" srcOrd="0" destOrd="0" presId="urn:microsoft.com/office/officeart/2008/layout/VerticalAccentList"/>
    <dgm:cxn modelId="{2C6EBE2E-D1F5-48C5-B4E3-70CE4CCDB10E}" type="presParOf" srcId="{69240E48-70C0-4749-8EFA-2C30724F1B30}" destId="{3C0527C8-9998-4C54-9BD5-1EAAE449EA3E}" srcOrd="1" destOrd="0" presId="urn:microsoft.com/office/officeart/2008/layout/VerticalAccentList"/>
    <dgm:cxn modelId="{60FC6E2B-7FC7-496D-870F-B196EF8251D6}" type="presParOf" srcId="{69240E48-70C0-4749-8EFA-2C30724F1B30}" destId="{A60AB616-332F-4AD4-BEB0-69CE47EB2F84}" srcOrd="2" destOrd="0" presId="urn:microsoft.com/office/officeart/2008/layout/VerticalAccentList"/>
    <dgm:cxn modelId="{FC27EDBD-8848-4D95-BADE-B8F773B89202}" type="presParOf" srcId="{69240E48-70C0-4749-8EFA-2C30724F1B30}" destId="{5C71A32A-2C65-4A62-A08F-6F72DCF601F0}" srcOrd="3" destOrd="0" presId="urn:microsoft.com/office/officeart/2008/layout/VerticalAccentList"/>
    <dgm:cxn modelId="{4B7D7554-F3C0-47A4-8E2D-032D9BBB3004}" type="presParOf" srcId="{69240E48-70C0-4749-8EFA-2C30724F1B30}" destId="{584B48A8-70E5-47C5-B488-BEAB53FE58A4}" srcOrd="4" destOrd="0" presId="urn:microsoft.com/office/officeart/2008/layout/VerticalAccentList"/>
    <dgm:cxn modelId="{25CBEA43-CD26-4361-9B56-0709E56C0E05}" type="presParOf" srcId="{69240E48-70C0-4749-8EFA-2C30724F1B30}" destId="{E6F02540-0ED0-476E-A316-749A69E36781}" srcOrd="5" destOrd="0" presId="urn:microsoft.com/office/officeart/2008/layout/VerticalAccentList"/>
    <dgm:cxn modelId="{45DF00A3-D486-4A22-8226-86F74ABBB06F}" type="presParOf" srcId="{69240E48-70C0-4749-8EFA-2C30724F1B30}" destId="{7017EACA-397A-40A8-9768-1638BDBA5EA3}" srcOrd="6" destOrd="0" presId="urn:microsoft.com/office/officeart/2008/layout/VerticalAccentList"/>
    <dgm:cxn modelId="{5942564D-8154-471B-BEFE-D6476D44CC40}" type="presParOf" srcId="{69240E48-70C0-4749-8EFA-2C30724F1B30}" destId="{E546575C-7E19-40FE-BA02-2F41EAC59F5A}" srcOrd="7" destOrd="0" presId="urn:microsoft.com/office/officeart/2008/layout/VerticalAccentList"/>
    <dgm:cxn modelId="{DD28B581-7C34-4EF8-A2C7-2835BD6282A7}" type="presParOf" srcId="{A29B75C5-C6EB-4CAB-BDF8-20D4EF0598B4}" destId="{31C96590-67C4-40E7-B5FD-C2045F7AEE7C}" srcOrd="2" destOrd="0" presId="urn:microsoft.com/office/officeart/2008/layout/VerticalAccentList"/>
    <dgm:cxn modelId="{36DAF561-56E4-4EE1-ADB5-6CDCCE8EB375}" type="presParOf" srcId="{A29B75C5-C6EB-4CAB-BDF8-20D4EF0598B4}" destId="{CA751B02-5688-45CA-887B-0F9B93B2F1C6}" srcOrd="3" destOrd="0" presId="urn:microsoft.com/office/officeart/2008/layout/VerticalAccentList"/>
    <dgm:cxn modelId="{B1CF9D6D-8AEE-43DE-B954-EA1CEE5696D5}" type="presParOf" srcId="{CA751B02-5688-45CA-887B-0F9B93B2F1C6}" destId="{BE1531B9-FD92-443F-A0E9-05CE068AA022}" srcOrd="0" destOrd="0" presId="urn:microsoft.com/office/officeart/2008/layout/VerticalAccentList"/>
    <dgm:cxn modelId="{DBA379CD-C13D-4B2D-92AE-FED8ED6F63A6}" type="presParOf" srcId="{A29B75C5-C6EB-4CAB-BDF8-20D4EF0598B4}" destId="{24DA964A-50E8-487D-889A-64EF068EDD38}" srcOrd="4" destOrd="0" presId="urn:microsoft.com/office/officeart/2008/layout/VerticalAccentList"/>
    <dgm:cxn modelId="{8B84B4E4-591C-4864-B258-5707B217C2E7}" type="presParOf" srcId="{24DA964A-50E8-487D-889A-64EF068EDD38}" destId="{7677DB67-8CDA-4D7B-9265-3051FE172AAB}" srcOrd="0" destOrd="0" presId="urn:microsoft.com/office/officeart/2008/layout/VerticalAccentList"/>
    <dgm:cxn modelId="{CF743E84-22ED-4B08-A3A8-C611B7B2505B}" type="presParOf" srcId="{24DA964A-50E8-487D-889A-64EF068EDD38}" destId="{5030488A-9EF6-4F80-8890-F307E9684BB0}" srcOrd="1" destOrd="0" presId="urn:microsoft.com/office/officeart/2008/layout/VerticalAccentList"/>
    <dgm:cxn modelId="{655B4001-7AAD-4B03-9622-D1BF2855ECBD}" type="presParOf" srcId="{24DA964A-50E8-487D-889A-64EF068EDD38}" destId="{A487EF22-F5B7-4AE8-9043-4547BB2D2BA1}" srcOrd="2" destOrd="0" presId="urn:microsoft.com/office/officeart/2008/layout/VerticalAccentList"/>
    <dgm:cxn modelId="{14E7E7D4-516B-42A5-BA24-2EC02EE2D9A6}" type="presParOf" srcId="{24DA964A-50E8-487D-889A-64EF068EDD38}" destId="{95D526F0-AA2B-4E42-9E62-3B93D67F2831}" srcOrd="3" destOrd="0" presId="urn:microsoft.com/office/officeart/2008/layout/VerticalAccentList"/>
    <dgm:cxn modelId="{342ECC60-2894-4D4C-8803-E538088B6A9B}" type="presParOf" srcId="{24DA964A-50E8-487D-889A-64EF068EDD38}" destId="{9AF377A5-F989-4E6C-B2FB-585D184EDFEE}" srcOrd="4" destOrd="0" presId="urn:microsoft.com/office/officeart/2008/layout/VerticalAccentList"/>
    <dgm:cxn modelId="{B1051533-C1B4-40A1-ACE2-D2820296E309}" type="presParOf" srcId="{24DA964A-50E8-487D-889A-64EF068EDD38}" destId="{F9C16570-6CD0-4A70-A537-DC562CA122EE}" srcOrd="5" destOrd="0" presId="urn:microsoft.com/office/officeart/2008/layout/VerticalAccentList"/>
    <dgm:cxn modelId="{F49A2407-9AE2-4425-AF0E-E07D25B504C7}" type="presParOf" srcId="{24DA964A-50E8-487D-889A-64EF068EDD38}" destId="{69B892B9-B1E1-4042-A820-3F4F4E541F93}" srcOrd="6" destOrd="0" presId="urn:microsoft.com/office/officeart/2008/layout/VerticalAccentList"/>
    <dgm:cxn modelId="{D9545ECC-4142-4D3D-B6F4-DB774EDAF977}" type="presParOf" srcId="{24DA964A-50E8-487D-889A-64EF068EDD38}" destId="{71944B8D-5B30-458B-8771-A7CD6C7C92D1}" srcOrd="7" destOrd="0" presId="urn:microsoft.com/office/officeart/2008/layout/VerticalAccentList"/>
    <dgm:cxn modelId="{07CCDDD9-FE70-4B72-83CD-DA6BFB6AF36B}" type="presParOf" srcId="{A29B75C5-C6EB-4CAB-BDF8-20D4EF0598B4}" destId="{7A7756FE-5070-4B30-BCA3-7C623CFEB4F9}" srcOrd="5" destOrd="0" presId="urn:microsoft.com/office/officeart/2008/layout/VerticalAccentList"/>
    <dgm:cxn modelId="{6A260B24-B82E-4F1C-9160-FADCA41C2528}" type="presParOf" srcId="{A29B75C5-C6EB-4CAB-BDF8-20D4EF0598B4}" destId="{D5FC7E15-F65C-475E-BE3A-C01126176CB4}" srcOrd="6" destOrd="0" presId="urn:microsoft.com/office/officeart/2008/layout/VerticalAccentList"/>
    <dgm:cxn modelId="{38416787-10BB-47FF-9889-EEA8DE7F3DDD}" type="presParOf" srcId="{D5FC7E15-F65C-475E-BE3A-C01126176CB4}" destId="{18941A56-B363-4956-85CB-E51B311D7EB7}" srcOrd="0" destOrd="0" presId="urn:microsoft.com/office/officeart/2008/layout/VerticalAccentList"/>
    <dgm:cxn modelId="{ABD16CD7-E83D-46F7-AF55-0302F910FC95}" type="presParOf" srcId="{A29B75C5-C6EB-4CAB-BDF8-20D4EF0598B4}" destId="{7CF31CCE-BFA2-43F5-95A0-14B97ADD6895}" srcOrd="7" destOrd="0" presId="urn:microsoft.com/office/officeart/2008/layout/VerticalAccentList"/>
    <dgm:cxn modelId="{01371B53-FC85-4B38-ABD1-5A1B497FA276}" type="presParOf" srcId="{7CF31CCE-BFA2-43F5-95A0-14B97ADD6895}" destId="{6264A003-96C8-4141-AA93-2659DE131273}" srcOrd="0" destOrd="0" presId="urn:microsoft.com/office/officeart/2008/layout/VerticalAccentList"/>
    <dgm:cxn modelId="{635128DB-BB7D-404B-8F21-89B50154C2CF}" type="presParOf" srcId="{7CF31CCE-BFA2-43F5-95A0-14B97ADD6895}" destId="{7684268C-B5EA-42EF-A030-1555849A3C2E}" srcOrd="1" destOrd="0" presId="urn:microsoft.com/office/officeart/2008/layout/VerticalAccentList"/>
    <dgm:cxn modelId="{5AC62ED6-A8A7-46DE-9F16-BC595A11A596}" type="presParOf" srcId="{7CF31CCE-BFA2-43F5-95A0-14B97ADD6895}" destId="{0CA4256F-47A1-4D75-B6B2-F69389F43E27}" srcOrd="2" destOrd="0" presId="urn:microsoft.com/office/officeart/2008/layout/VerticalAccentList"/>
    <dgm:cxn modelId="{BE53E938-104E-4AC9-AD81-A31D0DF2D08C}" type="presParOf" srcId="{7CF31CCE-BFA2-43F5-95A0-14B97ADD6895}" destId="{828ACD8F-8DA9-4970-87E8-CEC44F17597C}" srcOrd="3" destOrd="0" presId="urn:microsoft.com/office/officeart/2008/layout/VerticalAccentList"/>
    <dgm:cxn modelId="{E7A45A36-0C29-4BAB-946F-E8D9F3E8B256}" type="presParOf" srcId="{7CF31CCE-BFA2-43F5-95A0-14B97ADD6895}" destId="{5620FB6C-862A-40D8-A04A-61235A2E4BF2}" srcOrd="4" destOrd="0" presId="urn:microsoft.com/office/officeart/2008/layout/VerticalAccentList"/>
    <dgm:cxn modelId="{746F4546-AC4E-488F-80AE-AF47423C3516}" type="presParOf" srcId="{7CF31CCE-BFA2-43F5-95A0-14B97ADD6895}" destId="{F539D66C-9536-41F2-8FE3-8FA671A8B609}" srcOrd="5" destOrd="0" presId="urn:microsoft.com/office/officeart/2008/layout/VerticalAccentList"/>
    <dgm:cxn modelId="{8C1A6550-0EA7-4F2C-A448-6A9F6640CD20}" type="presParOf" srcId="{7CF31CCE-BFA2-43F5-95A0-14B97ADD6895}" destId="{842E6DBD-036A-4619-960A-82FD3C386222}" srcOrd="6" destOrd="0" presId="urn:microsoft.com/office/officeart/2008/layout/VerticalAccentList"/>
    <dgm:cxn modelId="{01A4EBC0-4664-4740-B887-6CA51A7599FB}" type="presParOf" srcId="{7CF31CCE-BFA2-43F5-95A0-14B97ADD6895}" destId="{425DE900-3A44-4914-B8EB-22E80740590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04C4E1D-6102-44A9-8A13-CB7284AE5370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EE17775-F3D1-405A-862C-DFAD147EBF2C}">
      <dgm:prSet phldrT="[Text]"/>
      <dgm:spPr/>
      <dgm:t>
        <a:bodyPr/>
        <a:lstStyle/>
        <a:p>
          <a:endParaRPr lang="en-GB"/>
        </a:p>
      </dgm:t>
    </dgm:pt>
    <dgm:pt modelId="{BA9FC379-3ADA-4B63-A928-06C1573BC093}" type="parTrans" cxnId="{96053462-D7A1-4406-A032-83CF431403BD}">
      <dgm:prSet/>
      <dgm:spPr/>
      <dgm:t>
        <a:bodyPr/>
        <a:lstStyle/>
        <a:p>
          <a:endParaRPr lang="en-GB"/>
        </a:p>
      </dgm:t>
    </dgm:pt>
    <dgm:pt modelId="{5394E64C-E144-4EAC-A12B-EEFDF121FB05}" type="sibTrans" cxnId="{96053462-D7A1-4406-A032-83CF431403BD}">
      <dgm:prSet/>
      <dgm:spPr/>
      <dgm:t>
        <a:bodyPr/>
        <a:lstStyle/>
        <a:p>
          <a:endParaRPr lang="en-GB"/>
        </a:p>
      </dgm:t>
    </dgm:pt>
    <dgm:pt modelId="{F92C966F-E936-4DA3-BC7B-1BBD13D72141}">
      <dgm:prSet phldrT="[Text]"/>
      <dgm:spPr/>
      <dgm:t>
        <a:bodyPr/>
        <a:lstStyle/>
        <a:p>
          <a:r>
            <a:rPr lang="it-IT"/>
            <a:t>Maggiore strutturazione dei dati</a:t>
          </a:r>
          <a:endParaRPr lang="en-GB"/>
        </a:p>
      </dgm:t>
    </dgm:pt>
    <dgm:pt modelId="{2F9B7344-0962-4130-B07F-49BBCFE04A56}" type="parTrans" cxnId="{E88418D4-AFA2-4D39-9407-EC28C9199F15}">
      <dgm:prSet/>
      <dgm:spPr/>
      <dgm:t>
        <a:bodyPr/>
        <a:lstStyle/>
        <a:p>
          <a:endParaRPr lang="en-GB"/>
        </a:p>
      </dgm:t>
    </dgm:pt>
    <dgm:pt modelId="{0D0459EC-23CF-4FB7-BAA4-2AA0643BAD26}" type="sibTrans" cxnId="{E88418D4-AFA2-4D39-9407-EC28C9199F15}">
      <dgm:prSet/>
      <dgm:spPr/>
      <dgm:t>
        <a:bodyPr/>
        <a:lstStyle/>
        <a:p>
          <a:endParaRPr lang="en-GB"/>
        </a:p>
      </dgm:t>
    </dgm:pt>
    <dgm:pt modelId="{4833CE30-0743-4504-A1DB-3C24D023726F}">
      <dgm:prSet phldrT="[Text]"/>
      <dgm:spPr/>
      <dgm:t>
        <a:bodyPr/>
        <a:lstStyle/>
        <a:p>
          <a:endParaRPr lang="en-GB"/>
        </a:p>
      </dgm:t>
    </dgm:pt>
    <dgm:pt modelId="{620630D3-57E2-4228-B173-75C34EBA64FA}" type="parTrans" cxnId="{07AED405-6A86-4A07-AC91-F9DF9014EFFE}">
      <dgm:prSet/>
      <dgm:spPr/>
      <dgm:t>
        <a:bodyPr/>
        <a:lstStyle/>
        <a:p>
          <a:endParaRPr lang="en-GB"/>
        </a:p>
      </dgm:t>
    </dgm:pt>
    <dgm:pt modelId="{6BEEED8A-8ECF-4C7E-BF06-6ADAF704AF42}" type="sibTrans" cxnId="{07AED405-6A86-4A07-AC91-F9DF9014EFFE}">
      <dgm:prSet/>
      <dgm:spPr/>
      <dgm:t>
        <a:bodyPr/>
        <a:lstStyle/>
        <a:p>
          <a:endParaRPr lang="en-GB"/>
        </a:p>
      </dgm:t>
    </dgm:pt>
    <dgm:pt modelId="{2142E463-97AE-4EF2-AC16-E907793064D3}">
      <dgm:prSet phldrT="[Text]"/>
      <dgm:spPr/>
      <dgm:t>
        <a:bodyPr/>
        <a:lstStyle/>
        <a:p>
          <a:r>
            <a:rPr lang="it-IT"/>
            <a:t>Necessità di query complesse</a:t>
          </a:r>
          <a:endParaRPr lang="en-GB"/>
        </a:p>
      </dgm:t>
    </dgm:pt>
    <dgm:pt modelId="{797766AA-6685-4EAD-B3E7-04864A0A38BF}" type="parTrans" cxnId="{61AD4537-FE46-4B04-B091-8C203C6AC943}">
      <dgm:prSet/>
      <dgm:spPr/>
      <dgm:t>
        <a:bodyPr/>
        <a:lstStyle/>
        <a:p>
          <a:endParaRPr lang="en-GB"/>
        </a:p>
      </dgm:t>
    </dgm:pt>
    <dgm:pt modelId="{44D33688-0C64-482D-9DED-22BBC8161880}" type="sibTrans" cxnId="{61AD4537-FE46-4B04-B091-8C203C6AC943}">
      <dgm:prSet/>
      <dgm:spPr/>
      <dgm:t>
        <a:bodyPr/>
        <a:lstStyle/>
        <a:p>
          <a:endParaRPr lang="en-GB"/>
        </a:p>
      </dgm:t>
    </dgm:pt>
    <dgm:pt modelId="{F26B979E-CB07-460C-9B9F-60E3760072F4}">
      <dgm:prSet phldrT="[Text]"/>
      <dgm:spPr/>
      <dgm:t>
        <a:bodyPr/>
        <a:lstStyle/>
        <a:p>
          <a:endParaRPr lang="en-GB"/>
        </a:p>
      </dgm:t>
    </dgm:pt>
    <dgm:pt modelId="{FA8ABC26-6B0A-4AE6-8888-E3B511ABA009}" type="parTrans" cxnId="{FC8E262A-883F-4C46-879C-24FDAF45B3EE}">
      <dgm:prSet/>
      <dgm:spPr/>
      <dgm:t>
        <a:bodyPr/>
        <a:lstStyle/>
        <a:p>
          <a:endParaRPr lang="en-GB"/>
        </a:p>
      </dgm:t>
    </dgm:pt>
    <dgm:pt modelId="{5A43F71F-78CD-4524-8E13-1E1F85B8A76C}" type="sibTrans" cxnId="{FC8E262A-883F-4C46-879C-24FDAF45B3EE}">
      <dgm:prSet/>
      <dgm:spPr/>
      <dgm:t>
        <a:bodyPr/>
        <a:lstStyle/>
        <a:p>
          <a:endParaRPr lang="en-GB"/>
        </a:p>
      </dgm:t>
    </dgm:pt>
    <dgm:pt modelId="{450DC009-E04C-4182-A986-37AB3043E84B}">
      <dgm:prSet phldrT="[Text]"/>
      <dgm:spPr/>
      <dgm:t>
        <a:bodyPr/>
        <a:lstStyle/>
        <a:p>
          <a:r>
            <a:rPr lang="it-IT"/>
            <a:t>Flessibilità nell’evoluzione del modello dati</a:t>
          </a:r>
          <a:endParaRPr lang="en-GB"/>
        </a:p>
      </dgm:t>
    </dgm:pt>
    <dgm:pt modelId="{EE1D3291-CF5F-4828-A9E9-44B9471032D2}" type="parTrans" cxnId="{EFB662AB-9A0F-4202-BEDD-DC09C6B7421D}">
      <dgm:prSet/>
      <dgm:spPr/>
      <dgm:t>
        <a:bodyPr/>
        <a:lstStyle/>
        <a:p>
          <a:endParaRPr lang="en-GB"/>
        </a:p>
      </dgm:t>
    </dgm:pt>
    <dgm:pt modelId="{9FD44D02-6AF7-47BD-889C-A3A24D99413E}" type="sibTrans" cxnId="{EFB662AB-9A0F-4202-BEDD-DC09C6B7421D}">
      <dgm:prSet/>
      <dgm:spPr/>
      <dgm:t>
        <a:bodyPr/>
        <a:lstStyle/>
        <a:p>
          <a:endParaRPr lang="en-GB"/>
        </a:p>
      </dgm:t>
    </dgm:pt>
    <dgm:pt modelId="{D06758F0-3BB8-4473-B47F-E3E70862D2D9}" type="pres">
      <dgm:prSet presAssocID="{D04C4E1D-6102-44A9-8A13-CB7284AE5370}" presName="Name0" presStyleCnt="0">
        <dgm:presLayoutVars>
          <dgm:chMax/>
          <dgm:chPref/>
          <dgm:dir/>
        </dgm:presLayoutVars>
      </dgm:prSet>
      <dgm:spPr/>
    </dgm:pt>
    <dgm:pt modelId="{392CDE22-EC8D-4953-8EFC-9BC9A1639EB9}" type="pres">
      <dgm:prSet presAssocID="{2EE17775-F3D1-405A-862C-DFAD147EBF2C}" presName="parenttextcomposite" presStyleCnt="0"/>
      <dgm:spPr/>
    </dgm:pt>
    <dgm:pt modelId="{B86C9984-F206-4DF3-B063-CA34BC10B213}" type="pres">
      <dgm:prSet presAssocID="{2EE17775-F3D1-405A-862C-DFAD147EBF2C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68E2DE86-CBF4-4610-978D-904C5DE9CA88}" type="pres">
      <dgm:prSet presAssocID="{2EE17775-F3D1-405A-862C-DFAD147EBF2C}" presName="composite" presStyleCnt="0"/>
      <dgm:spPr/>
    </dgm:pt>
    <dgm:pt modelId="{08B497AD-D74D-4DB1-A995-FC3A87B4C463}" type="pres">
      <dgm:prSet presAssocID="{2EE17775-F3D1-405A-862C-DFAD147EBF2C}" presName="chevron1" presStyleLbl="alignNode1" presStyleIdx="0" presStyleCnt="21"/>
      <dgm:spPr/>
    </dgm:pt>
    <dgm:pt modelId="{C98C18D1-9718-4FAE-AE83-1A563D69BDDA}" type="pres">
      <dgm:prSet presAssocID="{2EE17775-F3D1-405A-862C-DFAD147EBF2C}" presName="chevron2" presStyleLbl="alignNode1" presStyleIdx="1" presStyleCnt="21"/>
      <dgm:spPr/>
    </dgm:pt>
    <dgm:pt modelId="{964E80F5-838C-4BB5-9950-997938525AAE}" type="pres">
      <dgm:prSet presAssocID="{2EE17775-F3D1-405A-862C-DFAD147EBF2C}" presName="chevron3" presStyleLbl="alignNode1" presStyleIdx="2" presStyleCnt="21"/>
      <dgm:spPr/>
    </dgm:pt>
    <dgm:pt modelId="{88EE0BA1-077F-498B-8ACF-FE8E46D919FA}" type="pres">
      <dgm:prSet presAssocID="{2EE17775-F3D1-405A-862C-DFAD147EBF2C}" presName="chevron4" presStyleLbl="alignNode1" presStyleIdx="3" presStyleCnt="21"/>
      <dgm:spPr/>
    </dgm:pt>
    <dgm:pt modelId="{7EA90989-12E9-4E15-A9D7-6492D84FB0AC}" type="pres">
      <dgm:prSet presAssocID="{2EE17775-F3D1-405A-862C-DFAD147EBF2C}" presName="chevron5" presStyleLbl="alignNode1" presStyleIdx="4" presStyleCnt="21"/>
      <dgm:spPr/>
    </dgm:pt>
    <dgm:pt modelId="{62233266-A9B7-48A2-9BF8-31F10BB10A67}" type="pres">
      <dgm:prSet presAssocID="{2EE17775-F3D1-405A-862C-DFAD147EBF2C}" presName="chevron6" presStyleLbl="alignNode1" presStyleIdx="5" presStyleCnt="21"/>
      <dgm:spPr/>
    </dgm:pt>
    <dgm:pt modelId="{35E963EC-B7C8-445E-9D65-CCB8F54D178D}" type="pres">
      <dgm:prSet presAssocID="{2EE17775-F3D1-405A-862C-DFAD147EBF2C}" presName="chevron7" presStyleLbl="alignNode1" presStyleIdx="6" presStyleCnt="21"/>
      <dgm:spPr/>
    </dgm:pt>
    <dgm:pt modelId="{914F1821-5875-41BC-8E6C-19203AB9CACE}" type="pres">
      <dgm:prSet presAssocID="{2EE17775-F3D1-405A-862C-DFAD147EBF2C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76363AF9-521D-4AFA-8D0B-B370C082918A}" type="pres">
      <dgm:prSet presAssocID="{5394E64C-E144-4EAC-A12B-EEFDF121FB05}" presName="sibTrans" presStyleCnt="0"/>
      <dgm:spPr/>
    </dgm:pt>
    <dgm:pt modelId="{236B170C-C95D-4F64-AE6C-82B0EB27A7E9}" type="pres">
      <dgm:prSet presAssocID="{4833CE30-0743-4504-A1DB-3C24D023726F}" presName="parenttextcomposite" presStyleCnt="0"/>
      <dgm:spPr/>
    </dgm:pt>
    <dgm:pt modelId="{BE164F9B-222A-4CB8-893C-482DF4D50B20}" type="pres">
      <dgm:prSet presAssocID="{4833CE30-0743-4504-A1DB-3C24D023726F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E85F373F-BC33-49B4-9EE6-B25315BBEFB9}" type="pres">
      <dgm:prSet presAssocID="{4833CE30-0743-4504-A1DB-3C24D023726F}" presName="composite" presStyleCnt="0"/>
      <dgm:spPr/>
    </dgm:pt>
    <dgm:pt modelId="{B81D2378-5673-4DF8-87A6-B9F58EBD02F3}" type="pres">
      <dgm:prSet presAssocID="{4833CE30-0743-4504-A1DB-3C24D023726F}" presName="chevron1" presStyleLbl="alignNode1" presStyleIdx="7" presStyleCnt="21"/>
      <dgm:spPr/>
    </dgm:pt>
    <dgm:pt modelId="{7E3CCE24-4629-44DC-B705-6B70F40A266E}" type="pres">
      <dgm:prSet presAssocID="{4833CE30-0743-4504-A1DB-3C24D023726F}" presName="chevron2" presStyleLbl="alignNode1" presStyleIdx="8" presStyleCnt="21"/>
      <dgm:spPr/>
    </dgm:pt>
    <dgm:pt modelId="{3A00C249-B105-4F55-A425-BFE90FB9A711}" type="pres">
      <dgm:prSet presAssocID="{4833CE30-0743-4504-A1DB-3C24D023726F}" presName="chevron3" presStyleLbl="alignNode1" presStyleIdx="9" presStyleCnt="21"/>
      <dgm:spPr/>
    </dgm:pt>
    <dgm:pt modelId="{AE32E2E7-3AB4-4FA9-B4D1-722852B1D36A}" type="pres">
      <dgm:prSet presAssocID="{4833CE30-0743-4504-A1DB-3C24D023726F}" presName="chevron4" presStyleLbl="alignNode1" presStyleIdx="10" presStyleCnt="21"/>
      <dgm:spPr/>
    </dgm:pt>
    <dgm:pt modelId="{7C2EDE47-E5C9-42A3-A9B0-767C0E4B58C1}" type="pres">
      <dgm:prSet presAssocID="{4833CE30-0743-4504-A1DB-3C24D023726F}" presName="chevron5" presStyleLbl="alignNode1" presStyleIdx="11" presStyleCnt="21"/>
      <dgm:spPr/>
    </dgm:pt>
    <dgm:pt modelId="{9C7FF7C8-0A9F-4252-9EFE-DF73C1C7033A}" type="pres">
      <dgm:prSet presAssocID="{4833CE30-0743-4504-A1DB-3C24D023726F}" presName="chevron6" presStyleLbl="alignNode1" presStyleIdx="12" presStyleCnt="21"/>
      <dgm:spPr/>
    </dgm:pt>
    <dgm:pt modelId="{328AFDBD-364D-4A80-830C-B6CAB7DF3F1A}" type="pres">
      <dgm:prSet presAssocID="{4833CE30-0743-4504-A1DB-3C24D023726F}" presName="chevron7" presStyleLbl="alignNode1" presStyleIdx="13" presStyleCnt="21"/>
      <dgm:spPr/>
    </dgm:pt>
    <dgm:pt modelId="{DD103ED1-3613-4A7F-BA4B-05DEF0A40AB8}" type="pres">
      <dgm:prSet presAssocID="{4833CE30-0743-4504-A1DB-3C24D023726F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8B2D811F-AF18-4A1B-91DF-E5E1566A742C}" type="pres">
      <dgm:prSet presAssocID="{6BEEED8A-8ECF-4C7E-BF06-6ADAF704AF42}" presName="sibTrans" presStyleCnt="0"/>
      <dgm:spPr/>
    </dgm:pt>
    <dgm:pt modelId="{5ED3BA63-82C3-46D4-B1FA-182064BF30E7}" type="pres">
      <dgm:prSet presAssocID="{F26B979E-CB07-460C-9B9F-60E3760072F4}" presName="parenttextcomposite" presStyleCnt="0"/>
      <dgm:spPr/>
    </dgm:pt>
    <dgm:pt modelId="{FA171AFC-D058-4185-AB10-8D2641D9733D}" type="pres">
      <dgm:prSet presAssocID="{F26B979E-CB07-460C-9B9F-60E3760072F4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F67CE7EC-1B8B-4403-B2E2-37ED943F2FDF}" type="pres">
      <dgm:prSet presAssocID="{F26B979E-CB07-460C-9B9F-60E3760072F4}" presName="composite" presStyleCnt="0"/>
      <dgm:spPr/>
    </dgm:pt>
    <dgm:pt modelId="{C033605F-DB3C-400F-8877-04015CC18C13}" type="pres">
      <dgm:prSet presAssocID="{F26B979E-CB07-460C-9B9F-60E3760072F4}" presName="chevron1" presStyleLbl="alignNode1" presStyleIdx="14" presStyleCnt="21"/>
      <dgm:spPr/>
    </dgm:pt>
    <dgm:pt modelId="{CD402858-BECF-4237-AAF0-822B8E7D62BF}" type="pres">
      <dgm:prSet presAssocID="{F26B979E-CB07-460C-9B9F-60E3760072F4}" presName="chevron2" presStyleLbl="alignNode1" presStyleIdx="15" presStyleCnt="21"/>
      <dgm:spPr/>
    </dgm:pt>
    <dgm:pt modelId="{6D8A7783-3840-4C94-AA57-4C11BFFD0C4E}" type="pres">
      <dgm:prSet presAssocID="{F26B979E-CB07-460C-9B9F-60E3760072F4}" presName="chevron3" presStyleLbl="alignNode1" presStyleIdx="16" presStyleCnt="21"/>
      <dgm:spPr/>
    </dgm:pt>
    <dgm:pt modelId="{3642634B-0D47-47C8-8E67-D11D4E5AAAD3}" type="pres">
      <dgm:prSet presAssocID="{F26B979E-CB07-460C-9B9F-60E3760072F4}" presName="chevron4" presStyleLbl="alignNode1" presStyleIdx="17" presStyleCnt="21"/>
      <dgm:spPr/>
    </dgm:pt>
    <dgm:pt modelId="{60730092-C70C-470E-8B04-B3157324873A}" type="pres">
      <dgm:prSet presAssocID="{F26B979E-CB07-460C-9B9F-60E3760072F4}" presName="chevron5" presStyleLbl="alignNode1" presStyleIdx="18" presStyleCnt="21"/>
      <dgm:spPr/>
    </dgm:pt>
    <dgm:pt modelId="{593B942E-9193-4B8F-B328-80AF2E705A7E}" type="pres">
      <dgm:prSet presAssocID="{F26B979E-CB07-460C-9B9F-60E3760072F4}" presName="chevron6" presStyleLbl="alignNode1" presStyleIdx="19" presStyleCnt="21"/>
      <dgm:spPr/>
    </dgm:pt>
    <dgm:pt modelId="{F5D8C47A-F77C-4E10-9158-9B2193F36510}" type="pres">
      <dgm:prSet presAssocID="{F26B979E-CB07-460C-9B9F-60E3760072F4}" presName="chevron7" presStyleLbl="alignNode1" presStyleIdx="20" presStyleCnt="21"/>
      <dgm:spPr/>
    </dgm:pt>
    <dgm:pt modelId="{AC3376D0-8B4D-41D6-BE78-4C230FC2F219}" type="pres">
      <dgm:prSet presAssocID="{F26B979E-CB07-460C-9B9F-60E3760072F4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07AED405-6A86-4A07-AC91-F9DF9014EFFE}" srcId="{D04C4E1D-6102-44A9-8A13-CB7284AE5370}" destId="{4833CE30-0743-4504-A1DB-3C24D023726F}" srcOrd="1" destOrd="0" parTransId="{620630D3-57E2-4228-B173-75C34EBA64FA}" sibTransId="{6BEEED8A-8ECF-4C7E-BF06-6ADAF704AF42}"/>
    <dgm:cxn modelId="{C262090C-1120-4C36-9FAC-5DB9867F51C2}" type="presOf" srcId="{2EE17775-F3D1-405A-862C-DFAD147EBF2C}" destId="{B86C9984-F206-4DF3-B063-CA34BC10B213}" srcOrd="0" destOrd="0" presId="urn:microsoft.com/office/officeart/2008/layout/VerticalAccentList"/>
    <dgm:cxn modelId="{FC8E262A-883F-4C46-879C-24FDAF45B3EE}" srcId="{D04C4E1D-6102-44A9-8A13-CB7284AE5370}" destId="{F26B979E-CB07-460C-9B9F-60E3760072F4}" srcOrd="2" destOrd="0" parTransId="{FA8ABC26-6B0A-4AE6-8888-E3B511ABA009}" sibTransId="{5A43F71F-78CD-4524-8E13-1E1F85B8A76C}"/>
    <dgm:cxn modelId="{61AD4537-FE46-4B04-B091-8C203C6AC943}" srcId="{4833CE30-0743-4504-A1DB-3C24D023726F}" destId="{2142E463-97AE-4EF2-AC16-E907793064D3}" srcOrd="0" destOrd="0" parTransId="{797766AA-6685-4EAD-B3E7-04864A0A38BF}" sibTransId="{44D33688-0C64-482D-9DED-22BBC8161880}"/>
    <dgm:cxn modelId="{D6437B3B-D9E3-4025-AC1E-769F0717F80F}" type="presOf" srcId="{4833CE30-0743-4504-A1DB-3C24D023726F}" destId="{BE164F9B-222A-4CB8-893C-482DF4D50B20}" srcOrd="0" destOrd="0" presId="urn:microsoft.com/office/officeart/2008/layout/VerticalAccentList"/>
    <dgm:cxn modelId="{4271293E-2BBD-473F-A0C7-46B272005725}" type="presOf" srcId="{450DC009-E04C-4182-A986-37AB3043E84B}" destId="{AC3376D0-8B4D-41D6-BE78-4C230FC2F219}" srcOrd="0" destOrd="0" presId="urn:microsoft.com/office/officeart/2008/layout/VerticalAccentList"/>
    <dgm:cxn modelId="{96053462-D7A1-4406-A032-83CF431403BD}" srcId="{D04C4E1D-6102-44A9-8A13-CB7284AE5370}" destId="{2EE17775-F3D1-405A-862C-DFAD147EBF2C}" srcOrd="0" destOrd="0" parTransId="{BA9FC379-3ADA-4B63-A928-06C1573BC093}" sibTransId="{5394E64C-E144-4EAC-A12B-EEFDF121FB05}"/>
    <dgm:cxn modelId="{80B31D63-6823-4663-A37D-1BA16A8A909E}" type="presOf" srcId="{D04C4E1D-6102-44A9-8A13-CB7284AE5370}" destId="{D06758F0-3BB8-4473-B47F-E3E70862D2D9}" srcOrd="0" destOrd="0" presId="urn:microsoft.com/office/officeart/2008/layout/VerticalAccentList"/>
    <dgm:cxn modelId="{22E9414E-5588-47D7-A91D-59F04E1282E0}" type="presOf" srcId="{F92C966F-E936-4DA3-BC7B-1BBD13D72141}" destId="{914F1821-5875-41BC-8E6C-19203AB9CACE}" srcOrd="0" destOrd="0" presId="urn:microsoft.com/office/officeart/2008/layout/VerticalAccentList"/>
    <dgm:cxn modelId="{EFB662AB-9A0F-4202-BEDD-DC09C6B7421D}" srcId="{F26B979E-CB07-460C-9B9F-60E3760072F4}" destId="{450DC009-E04C-4182-A986-37AB3043E84B}" srcOrd="0" destOrd="0" parTransId="{EE1D3291-CF5F-4828-A9E9-44B9471032D2}" sibTransId="{9FD44D02-6AF7-47BD-889C-A3A24D99413E}"/>
    <dgm:cxn modelId="{9F4BDDBE-AC02-4D1F-9AF9-EA5C6F11E381}" type="presOf" srcId="{2142E463-97AE-4EF2-AC16-E907793064D3}" destId="{DD103ED1-3613-4A7F-BA4B-05DEF0A40AB8}" srcOrd="0" destOrd="0" presId="urn:microsoft.com/office/officeart/2008/layout/VerticalAccentList"/>
    <dgm:cxn modelId="{E88418D4-AFA2-4D39-9407-EC28C9199F15}" srcId="{2EE17775-F3D1-405A-862C-DFAD147EBF2C}" destId="{F92C966F-E936-4DA3-BC7B-1BBD13D72141}" srcOrd="0" destOrd="0" parTransId="{2F9B7344-0962-4130-B07F-49BBCFE04A56}" sibTransId="{0D0459EC-23CF-4FB7-BAA4-2AA0643BAD26}"/>
    <dgm:cxn modelId="{DCC69CDF-9EB4-4B72-972C-09AC5F02822B}" type="presOf" srcId="{F26B979E-CB07-460C-9B9F-60E3760072F4}" destId="{FA171AFC-D058-4185-AB10-8D2641D9733D}" srcOrd="0" destOrd="0" presId="urn:microsoft.com/office/officeart/2008/layout/VerticalAccentList"/>
    <dgm:cxn modelId="{94306838-8FD5-4B03-BE61-9AF5BAFAB3A9}" type="presParOf" srcId="{D06758F0-3BB8-4473-B47F-E3E70862D2D9}" destId="{392CDE22-EC8D-4953-8EFC-9BC9A1639EB9}" srcOrd="0" destOrd="0" presId="urn:microsoft.com/office/officeart/2008/layout/VerticalAccentList"/>
    <dgm:cxn modelId="{81360766-AA81-42BF-B67E-B1D4263C0EB7}" type="presParOf" srcId="{392CDE22-EC8D-4953-8EFC-9BC9A1639EB9}" destId="{B86C9984-F206-4DF3-B063-CA34BC10B213}" srcOrd="0" destOrd="0" presId="urn:microsoft.com/office/officeart/2008/layout/VerticalAccentList"/>
    <dgm:cxn modelId="{4B0F270C-764C-4AE3-A81D-30B4A7CDF3F2}" type="presParOf" srcId="{D06758F0-3BB8-4473-B47F-E3E70862D2D9}" destId="{68E2DE86-CBF4-4610-978D-904C5DE9CA88}" srcOrd="1" destOrd="0" presId="urn:microsoft.com/office/officeart/2008/layout/VerticalAccentList"/>
    <dgm:cxn modelId="{F527F654-B815-4872-8EDD-3F2CABDCCD6F}" type="presParOf" srcId="{68E2DE86-CBF4-4610-978D-904C5DE9CA88}" destId="{08B497AD-D74D-4DB1-A995-FC3A87B4C463}" srcOrd="0" destOrd="0" presId="urn:microsoft.com/office/officeart/2008/layout/VerticalAccentList"/>
    <dgm:cxn modelId="{D3073B89-C9F6-4EB1-9721-4B0A65836AF9}" type="presParOf" srcId="{68E2DE86-CBF4-4610-978D-904C5DE9CA88}" destId="{C98C18D1-9718-4FAE-AE83-1A563D69BDDA}" srcOrd="1" destOrd="0" presId="urn:microsoft.com/office/officeart/2008/layout/VerticalAccentList"/>
    <dgm:cxn modelId="{2EADE230-90B4-46C8-BD58-812FA6777052}" type="presParOf" srcId="{68E2DE86-CBF4-4610-978D-904C5DE9CA88}" destId="{964E80F5-838C-4BB5-9950-997938525AAE}" srcOrd="2" destOrd="0" presId="urn:microsoft.com/office/officeart/2008/layout/VerticalAccentList"/>
    <dgm:cxn modelId="{31432267-C5F6-44E0-A1A2-82E68DEB5B84}" type="presParOf" srcId="{68E2DE86-CBF4-4610-978D-904C5DE9CA88}" destId="{88EE0BA1-077F-498B-8ACF-FE8E46D919FA}" srcOrd="3" destOrd="0" presId="urn:microsoft.com/office/officeart/2008/layout/VerticalAccentList"/>
    <dgm:cxn modelId="{514B4867-F653-4D8C-BE69-066CAB7DB51A}" type="presParOf" srcId="{68E2DE86-CBF4-4610-978D-904C5DE9CA88}" destId="{7EA90989-12E9-4E15-A9D7-6492D84FB0AC}" srcOrd="4" destOrd="0" presId="urn:microsoft.com/office/officeart/2008/layout/VerticalAccentList"/>
    <dgm:cxn modelId="{CABD1C9B-A403-465F-92F7-9C214828EAB6}" type="presParOf" srcId="{68E2DE86-CBF4-4610-978D-904C5DE9CA88}" destId="{62233266-A9B7-48A2-9BF8-31F10BB10A67}" srcOrd="5" destOrd="0" presId="urn:microsoft.com/office/officeart/2008/layout/VerticalAccentList"/>
    <dgm:cxn modelId="{9812295E-BC71-4D51-9D8F-E94186B0F83C}" type="presParOf" srcId="{68E2DE86-CBF4-4610-978D-904C5DE9CA88}" destId="{35E963EC-B7C8-445E-9D65-CCB8F54D178D}" srcOrd="6" destOrd="0" presId="urn:microsoft.com/office/officeart/2008/layout/VerticalAccentList"/>
    <dgm:cxn modelId="{D347A5E0-0C57-4CFE-8501-CFCD7E76A73E}" type="presParOf" srcId="{68E2DE86-CBF4-4610-978D-904C5DE9CA88}" destId="{914F1821-5875-41BC-8E6C-19203AB9CACE}" srcOrd="7" destOrd="0" presId="urn:microsoft.com/office/officeart/2008/layout/VerticalAccentList"/>
    <dgm:cxn modelId="{25751C4C-D386-4A72-AB89-ACC0014BE044}" type="presParOf" srcId="{D06758F0-3BB8-4473-B47F-E3E70862D2D9}" destId="{76363AF9-521D-4AFA-8D0B-B370C082918A}" srcOrd="2" destOrd="0" presId="urn:microsoft.com/office/officeart/2008/layout/VerticalAccentList"/>
    <dgm:cxn modelId="{75145C1C-CA4E-4D05-9D8F-500E3C8ACA62}" type="presParOf" srcId="{D06758F0-3BB8-4473-B47F-E3E70862D2D9}" destId="{236B170C-C95D-4F64-AE6C-82B0EB27A7E9}" srcOrd="3" destOrd="0" presId="urn:microsoft.com/office/officeart/2008/layout/VerticalAccentList"/>
    <dgm:cxn modelId="{E76A52CB-054B-4162-86E5-9C60A4115A22}" type="presParOf" srcId="{236B170C-C95D-4F64-AE6C-82B0EB27A7E9}" destId="{BE164F9B-222A-4CB8-893C-482DF4D50B20}" srcOrd="0" destOrd="0" presId="urn:microsoft.com/office/officeart/2008/layout/VerticalAccentList"/>
    <dgm:cxn modelId="{31D5688C-9293-47F8-A1BF-E4A9D334B533}" type="presParOf" srcId="{D06758F0-3BB8-4473-B47F-E3E70862D2D9}" destId="{E85F373F-BC33-49B4-9EE6-B25315BBEFB9}" srcOrd="4" destOrd="0" presId="urn:microsoft.com/office/officeart/2008/layout/VerticalAccentList"/>
    <dgm:cxn modelId="{33D56B24-7BBA-458A-8F12-E02CDC55FF9C}" type="presParOf" srcId="{E85F373F-BC33-49B4-9EE6-B25315BBEFB9}" destId="{B81D2378-5673-4DF8-87A6-B9F58EBD02F3}" srcOrd="0" destOrd="0" presId="urn:microsoft.com/office/officeart/2008/layout/VerticalAccentList"/>
    <dgm:cxn modelId="{2C098688-76E1-4AB9-AD19-1FDA03B59C22}" type="presParOf" srcId="{E85F373F-BC33-49B4-9EE6-B25315BBEFB9}" destId="{7E3CCE24-4629-44DC-B705-6B70F40A266E}" srcOrd="1" destOrd="0" presId="urn:microsoft.com/office/officeart/2008/layout/VerticalAccentList"/>
    <dgm:cxn modelId="{3022E1FD-7BA7-4BAB-B033-1B3B2F6C9C66}" type="presParOf" srcId="{E85F373F-BC33-49B4-9EE6-B25315BBEFB9}" destId="{3A00C249-B105-4F55-A425-BFE90FB9A711}" srcOrd="2" destOrd="0" presId="urn:microsoft.com/office/officeart/2008/layout/VerticalAccentList"/>
    <dgm:cxn modelId="{49DF2ED1-99B1-4194-8E83-5B43D010321A}" type="presParOf" srcId="{E85F373F-BC33-49B4-9EE6-B25315BBEFB9}" destId="{AE32E2E7-3AB4-4FA9-B4D1-722852B1D36A}" srcOrd="3" destOrd="0" presId="urn:microsoft.com/office/officeart/2008/layout/VerticalAccentList"/>
    <dgm:cxn modelId="{24C88365-B591-452E-B90D-36638707E6BD}" type="presParOf" srcId="{E85F373F-BC33-49B4-9EE6-B25315BBEFB9}" destId="{7C2EDE47-E5C9-42A3-A9B0-767C0E4B58C1}" srcOrd="4" destOrd="0" presId="urn:microsoft.com/office/officeart/2008/layout/VerticalAccentList"/>
    <dgm:cxn modelId="{DD20C88F-2954-4CAD-A56F-188D6DACFC05}" type="presParOf" srcId="{E85F373F-BC33-49B4-9EE6-B25315BBEFB9}" destId="{9C7FF7C8-0A9F-4252-9EFE-DF73C1C7033A}" srcOrd="5" destOrd="0" presId="urn:microsoft.com/office/officeart/2008/layout/VerticalAccentList"/>
    <dgm:cxn modelId="{12290C42-E6E5-47A9-92BB-1D7A52B44C6D}" type="presParOf" srcId="{E85F373F-BC33-49B4-9EE6-B25315BBEFB9}" destId="{328AFDBD-364D-4A80-830C-B6CAB7DF3F1A}" srcOrd="6" destOrd="0" presId="urn:microsoft.com/office/officeart/2008/layout/VerticalAccentList"/>
    <dgm:cxn modelId="{0137BDDD-D478-4B6D-9F43-66B4E6C7B74C}" type="presParOf" srcId="{E85F373F-BC33-49B4-9EE6-B25315BBEFB9}" destId="{DD103ED1-3613-4A7F-BA4B-05DEF0A40AB8}" srcOrd="7" destOrd="0" presId="urn:microsoft.com/office/officeart/2008/layout/VerticalAccentList"/>
    <dgm:cxn modelId="{D53B402C-5E26-4FDA-8BA9-D1972357EFDD}" type="presParOf" srcId="{D06758F0-3BB8-4473-B47F-E3E70862D2D9}" destId="{8B2D811F-AF18-4A1B-91DF-E5E1566A742C}" srcOrd="5" destOrd="0" presId="urn:microsoft.com/office/officeart/2008/layout/VerticalAccentList"/>
    <dgm:cxn modelId="{B5665F8E-D7A4-4B2D-B519-6949C0E9F55A}" type="presParOf" srcId="{D06758F0-3BB8-4473-B47F-E3E70862D2D9}" destId="{5ED3BA63-82C3-46D4-B1FA-182064BF30E7}" srcOrd="6" destOrd="0" presId="urn:microsoft.com/office/officeart/2008/layout/VerticalAccentList"/>
    <dgm:cxn modelId="{1E44E74F-DF3E-4B68-81D5-E011193C7E70}" type="presParOf" srcId="{5ED3BA63-82C3-46D4-B1FA-182064BF30E7}" destId="{FA171AFC-D058-4185-AB10-8D2641D9733D}" srcOrd="0" destOrd="0" presId="urn:microsoft.com/office/officeart/2008/layout/VerticalAccentList"/>
    <dgm:cxn modelId="{1E10BF09-E49E-413E-95D7-CAEC121BCC2F}" type="presParOf" srcId="{D06758F0-3BB8-4473-B47F-E3E70862D2D9}" destId="{F67CE7EC-1B8B-4403-B2E2-37ED943F2FDF}" srcOrd="7" destOrd="0" presId="urn:microsoft.com/office/officeart/2008/layout/VerticalAccentList"/>
    <dgm:cxn modelId="{C5A6C2CE-591A-4B97-9462-64EFE7C104C3}" type="presParOf" srcId="{F67CE7EC-1B8B-4403-B2E2-37ED943F2FDF}" destId="{C033605F-DB3C-400F-8877-04015CC18C13}" srcOrd="0" destOrd="0" presId="urn:microsoft.com/office/officeart/2008/layout/VerticalAccentList"/>
    <dgm:cxn modelId="{3BF07D03-12BA-4B79-A6A8-5ADBD9F5E9E2}" type="presParOf" srcId="{F67CE7EC-1B8B-4403-B2E2-37ED943F2FDF}" destId="{CD402858-BECF-4237-AAF0-822B8E7D62BF}" srcOrd="1" destOrd="0" presId="urn:microsoft.com/office/officeart/2008/layout/VerticalAccentList"/>
    <dgm:cxn modelId="{7051F768-9469-4FC0-8D03-86EBB05C5E2C}" type="presParOf" srcId="{F67CE7EC-1B8B-4403-B2E2-37ED943F2FDF}" destId="{6D8A7783-3840-4C94-AA57-4C11BFFD0C4E}" srcOrd="2" destOrd="0" presId="urn:microsoft.com/office/officeart/2008/layout/VerticalAccentList"/>
    <dgm:cxn modelId="{5758D6BD-D353-495D-827C-C5E7676A7084}" type="presParOf" srcId="{F67CE7EC-1B8B-4403-B2E2-37ED943F2FDF}" destId="{3642634B-0D47-47C8-8E67-D11D4E5AAAD3}" srcOrd="3" destOrd="0" presId="urn:microsoft.com/office/officeart/2008/layout/VerticalAccentList"/>
    <dgm:cxn modelId="{930A8326-89D0-4C46-9321-6D996F141ACF}" type="presParOf" srcId="{F67CE7EC-1B8B-4403-B2E2-37ED943F2FDF}" destId="{60730092-C70C-470E-8B04-B3157324873A}" srcOrd="4" destOrd="0" presId="urn:microsoft.com/office/officeart/2008/layout/VerticalAccentList"/>
    <dgm:cxn modelId="{12DC0D75-6CAA-406D-BF7F-94B6EC3D1A0B}" type="presParOf" srcId="{F67CE7EC-1B8B-4403-B2E2-37ED943F2FDF}" destId="{593B942E-9193-4B8F-B328-80AF2E705A7E}" srcOrd="5" destOrd="0" presId="urn:microsoft.com/office/officeart/2008/layout/VerticalAccentList"/>
    <dgm:cxn modelId="{11511D0F-6417-481D-AE5B-7FAE3382E1B2}" type="presParOf" srcId="{F67CE7EC-1B8B-4403-B2E2-37ED943F2FDF}" destId="{F5D8C47A-F77C-4E10-9158-9B2193F36510}" srcOrd="6" destOrd="0" presId="urn:microsoft.com/office/officeart/2008/layout/VerticalAccentList"/>
    <dgm:cxn modelId="{D3F1764F-B283-443B-B2F7-A5018032988D}" type="presParOf" srcId="{F67CE7EC-1B8B-4403-B2E2-37ED943F2FDF}" destId="{AC3376D0-8B4D-41D6-BE78-4C230FC2F21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30D976D-837F-408F-85C4-24722F5F4F78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4D6B47C-4644-4AF0-BC90-811E5062A59C}">
      <dgm:prSet phldrT="[Text]"/>
      <dgm:spPr/>
      <dgm:t>
        <a:bodyPr/>
        <a:lstStyle/>
        <a:p>
          <a:endParaRPr lang="en-GB"/>
        </a:p>
      </dgm:t>
    </dgm:pt>
    <dgm:pt modelId="{D840D9C9-9926-4F1F-84CF-2A71C5634653}" type="parTrans" cxnId="{CDD37DF9-93C4-4ED2-8949-D82CA7F54274}">
      <dgm:prSet/>
      <dgm:spPr/>
      <dgm:t>
        <a:bodyPr/>
        <a:lstStyle/>
        <a:p>
          <a:endParaRPr lang="en-GB"/>
        </a:p>
      </dgm:t>
    </dgm:pt>
    <dgm:pt modelId="{C37D40EF-5838-4E51-8F4F-782C604F6D97}" type="sibTrans" cxnId="{CDD37DF9-93C4-4ED2-8949-D82CA7F54274}">
      <dgm:prSet/>
      <dgm:spPr/>
      <dgm:t>
        <a:bodyPr/>
        <a:lstStyle/>
        <a:p>
          <a:endParaRPr lang="en-GB"/>
        </a:p>
      </dgm:t>
    </dgm:pt>
    <dgm:pt modelId="{73ADBC9F-B125-45BF-85C2-FC0A92429B7F}">
      <dgm:prSet phldrT="[Text]"/>
      <dgm:spPr/>
      <dgm:t>
        <a:bodyPr/>
        <a:lstStyle/>
        <a:p>
          <a:r>
            <a:rPr lang="it-IT"/>
            <a:t>Facilità di sviluppo</a:t>
          </a:r>
          <a:endParaRPr lang="en-GB"/>
        </a:p>
      </dgm:t>
    </dgm:pt>
    <dgm:pt modelId="{E6B79FDE-FA1B-4831-B2A0-B97FD21CC4C6}" type="parTrans" cxnId="{64A8AB57-739C-4EBE-9D57-69EBF61BD976}">
      <dgm:prSet/>
      <dgm:spPr/>
      <dgm:t>
        <a:bodyPr/>
        <a:lstStyle/>
        <a:p>
          <a:endParaRPr lang="en-GB"/>
        </a:p>
      </dgm:t>
    </dgm:pt>
    <dgm:pt modelId="{F9F5E0BE-4045-4996-B37D-639FE4FEEC58}" type="sibTrans" cxnId="{64A8AB57-739C-4EBE-9D57-69EBF61BD976}">
      <dgm:prSet/>
      <dgm:spPr/>
      <dgm:t>
        <a:bodyPr/>
        <a:lstStyle/>
        <a:p>
          <a:endParaRPr lang="en-GB"/>
        </a:p>
      </dgm:t>
    </dgm:pt>
    <dgm:pt modelId="{7D570C9D-3EB2-4F16-9DFC-53A71EBB5AE8}">
      <dgm:prSet phldrT="[Text]"/>
      <dgm:spPr/>
      <dgm:t>
        <a:bodyPr/>
        <a:lstStyle/>
        <a:p>
          <a:endParaRPr lang="en-GB"/>
        </a:p>
      </dgm:t>
    </dgm:pt>
    <dgm:pt modelId="{4F98A4B7-AE3A-47BC-B9FB-78D47FB83B52}" type="parTrans" cxnId="{EFBE6FDC-6D8E-4294-80DA-5928A49616F0}">
      <dgm:prSet/>
      <dgm:spPr/>
      <dgm:t>
        <a:bodyPr/>
        <a:lstStyle/>
        <a:p>
          <a:endParaRPr lang="en-GB"/>
        </a:p>
      </dgm:t>
    </dgm:pt>
    <dgm:pt modelId="{F586CA4A-23B2-4B5A-895B-94688978C0CE}" type="sibTrans" cxnId="{EFBE6FDC-6D8E-4294-80DA-5928A49616F0}">
      <dgm:prSet/>
      <dgm:spPr/>
      <dgm:t>
        <a:bodyPr/>
        <a:lstStyle/>
        <a:p>
          <a:endParaRPr lang="en-GB"/>
        </a:p>
      </dgm:t>
    </dgm:pt>
    <dgm:pt modelId="{CC3A3EC4-7FA0-4942-8DEB-5A8218177688}">
      <dgm:prSet phldrT="[Text]"/>
      <dgm:spPr/>
      <dgm:t>
        <a:bodyPr/>
        <a:lstStyle/>
        <a:p>
          <a:r>
            <a:rPr lang="it-IT"/>
            <a:t>Integrazione con altri progetti Spring</a:t>
          </a:r>
          <a:endParaRPr lang="en-GB"/>
        </a:p>
      </dgm:t>
    </dgm:pt>
    <dgm:pt modelId="{35F2946E-E9E9-424C-95C8-231DF37C4D45}" type="parTrans" cxnId="{052F50CA-1BB7-479B-A48A-885C03A23F8F}">
      <dgm:prSet/>
      <dgm:spPr/>
      <dgm:t>
        <a:bodyPr/>
        <a:lstStyle/>
        <a:p>
          <a:endParaRPr lang="en-GB"/>
        </a:p>
      </dgm:t>
    </dgm:pt>
    <dgm:pt modelId="{A51730EF-49F3-42DD-BCC0-8136670EB24C}" type="sibTrans" cxnId="{052F50CA-1BB7-479B-A48A-885C03A23F8F}">
      <dgm:prSet/>
      <dgm:spPr/>
      <dgm:t>
        <a:bodyPr/>
        <a:lstStyle/>
        <a:p>
          <a:endParaRPr lang="en-GB"/>
        </a:p>
      </dgm:t>
    </dgm:pt>
    <dgm:pt modelId="{67807926-238A-4E33-A393-00FA62EBFFF0}">
      <dgm:prSet phldrT="[Text]"/>
      <dgm:spPr/>
      <dgm:t>
        <a:bodyPr/>
        <a:lstStyle/>
        <a:p>
          <a:endParaRPr lang="en-GB"/>
        </a:p>
      </dgm:t>
    </dgm:pt>
    <dgm:pt modelId="{879F7E62-5D88-4165-9BBC-CC1D81B1D84F}" type="parTrans" cxnId="{C5A6E78F-EFE7-4A94-A840-B0FF73B85519}">
      <dgm:prSet/>
      <dgm:spPr/>
      <dgm:t>
        <a:bodyPr/>
        <a:lstStyle/>
        <a:p>
          <a:endParaRPr lang="en-GB"/>
        </a:p>
      </dgm:t>
    </dgm:pt>
    <dgm:pt modelId="{456D1A9A-12FB-4627-B27F-5F6DEB2005B3}" type="sibTrans" cxnId="{C5A6E78F-EFE7-4A94-A840-B0FF73B85519}">
      <dgm:prSet/>
      <dgm:spPr/>
      <dgm:t>
        <a:bodyPr/>
        <a:lstStyle/>
        <a:p>
          <a:endParaRPr lang="en-GB"/>
        </a:p>
      </dgm:t>
    </dgm:pt>
    <dgm:pt modelId="{BDE3725D-1AC6-42CB-959C-40F9EF4A630A}">
      <dgm:prSet phldrT="[Text]"/>
      <dgm:spPr/>
      <dgm:t>
        <a:bodyPr/>
        <a:lstStyle/>
        <a:p>
          <a:r>
            <a:rPr lang="it-IT"/>
            <a:t>Facilità di configurazione</a:t>
          </a:r>
          <a:endParaRPr lang="en-GB"/>
        </a:p>
      </dgm:t>
    </dgm:pt>
    <dgm:pt modelId="{D0C45A0A-12EB-4A59-88DE-FAA4D1B0A5F1}" type="parTrans" cxnId="{93819880-8594-438F-B79E-F42755B1B39C}">
      <dgm:prSet/>
      <dgm:spPr/>
      <dgm:t>
        <a:bodyPr/>
        <a:lstStyle/>
        <a:p>
          <a:endParaRPr lang="en-GB"/>
        </a:p>
      </dgm:t>
    </dgm:pt>
    <dgm:pt modelId="{931732E0-5388-4AC6-90C9-F373E73169C0}" type="sibTrans" cxnId="{93819880-8594-438F-B79E-F42755B1B39C}">
      <dgm:prSet/>
      <dgm:spPr/>
      <dgm:t>
        <a:bodyPr/>
        <a:lstStyle/>
        <a:p>
          <a:endParaRPr lang="en-GB"/>
        </a:p>
      </dgm:t>
    </dgm:pt>
    <dgm:pt modelId="{142CF2D5-5949-40F3-ADC0-303FBC9DC155}" type="pres">
      <dgm:prSet presAssocID="{030D976D-837F-408F-85C4-24722F5F4F78}" presName="Name0" presStyleCnt="0">
        <dgm:presLayoutVars>
          <dgm:chMax/>
          <dgm:chPref/>
          <dgm:dir/>
        </dgm:presLayoutVars>
      </dgm:prSet>
      <dgm:spPr/>
    </dgm:pt>
    <dgm:pt modelId="{3F4B31B6-84B2-44E7-B221-CFC34C5B2DB3}" type="pres">
      <dgm:prSet presAssocID="{84D6B47C-4644-4AF0-BC90-811E5062A59C}" presName="parenttextcomposite" presStyleCnt="0"/>
      <dgm:spPr/>
    </dgm:pt>
    <dgm:pt modelId="{36BB6BA9-70FE-4943-B52F-7E12A30F9F9C}" type="pres">
      <dgm:prSet presAssocID="{84D6B47C-4644-4AF0-BC90-811E5062A59C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237A6B94-4F49-44D5-9A38-56A045B9E5DE}" type="pres">
      <dgm:prSet presAssocID="{84D6B47C-4644-4AF0-BC90-811E5062A59C}" presName="composite" presStyleCnt="0"/>
      <dgm:spPr/>
    </dgm:pt>
    <dgm:pt modelId="{06BEDBD4-FF91-4137-BFF1-9064B29C9490}" type="pres">
      <dgm:prSet presAssocID="{84D6B47C-4644-4AF0-BC90-811E5062A59C}" presName="chevron1" presStyleLbl="alignNode1" presStyleIdx="0" presStyleCnt="21"/>
      <dgm:spPr/>
    </dgm:pt>
    <dgm:pt modelId="{D260B229-1A90-4F15-B4A1-E54BB7264E80}" type="pres">
      <dgm:prSet presAssocID="{84D6B47C-4644-4AF0-BC90-811E5062A59C}" presName="chevron2" presStyleLbl="alignNode1" presStyleIdx="1" presStyleCnt="21"/>
      <dgm:spPr/>
    </dgm:pt>
    <dgm:pt modelId="{3EDA323B-C1D4-4C96-A98D-5F5D759765D2}" type="pres">
      <dgm:prSet presAssocID="{84D6B47C-4644-4AF0-BC90-811E5062A59C}" presName="chevron3" presStyleLbl="alignNode1" presStyleIdx="2" presStyleCnt="21"/>
      <dgm:spPr/>
    </dgm:pt>
    <dgm:pt modelId="{876484AE-0B3B-4E4F-8CA2-C7C01956FB37}" type="pres">
      <dgm:prSet presAssocID="{84D6B47C-4644-4AF0-BC90-811E5062A59C}" presName="chevron4" presStyleLbl="alignNode1" presStyleIdx="3" presStyleCnt="21"/>
      <dgm:spPr/>
    </dgm:pt>
    <dgm:pt modelId="{37344BAB-1940-47F7-A308-B94AF4594BD4}" type="pres">
      <dgm:prSet presAssocID="{84D6B47C-4644-4AF0-BC90-811E5062A59C}" presName="chevron5" presStyleLbl="alignNode1" presStyleIdx="4" presStyleCnt="21"/>
      <dgm:spPr/>
    </dgm:pt>
    <dgm:pt modelId="{87247E6F-2D44-4EA3-87C8-A8433ADFA82E}" type="pres">
      <dgm:prSet presAssocID="{84D6B47C-4644-4AF0-BC90-811E5062A59C}" presName="chevron6" presStyleLbl="alignNode1" presStyleIdx="5" presStyleCnt="21"/>
      <dgm:spPr/>
    </dgm:pt>
    <dgm:pt modelId="{DDA1A502-998C-43E9-A2BB-D4AAA0B91342}" type="pres">
      <dgm:prSet presAssocID="{84D6B47C-4644-4AF0-BC90-811E5062A59C}" presName="chevron7" presStyleLbl="alignNode1" presStyleIdx="6" presStyleCnt="21"/>
      <dgm:spPr/>
    </dgm:pt>
    <dgm:pt modelId="{252565DC-0AA2-41F1-92EF-E4A75315F104}" type="pres">
      <dgm:prSet presAssocID="{84D6B47C-4644-4AF0-BC90-811E5062A59C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949D78ED-F7A7-456B-8604-A441C1954A07}" type="pres">
      <dgm:prSet presAssocID="{C37D40EF-5838-4E51-8F4F-782C604F6D97}" presName="sibTrans" presStyleCnt="0"/>
      <dgm:spPr/>
    </dgm:pt>
    <dgm:pt modelId="{0ECC9E63-5E04-490E-BA54-BAAD7F0370C6}" type="pres">
      <dgm:prSet presAssocID="{7D570C9D-3EB2-4F16-9DFC-53A71EBB5AE8}" presName="parenttextcomposite" presStyleCnt="0"/>
      <dgm:spPr/>
    </dgm:pt>
    <dgm:pt modelId="{BBB1737F-D7C8-4C6B-B95C-7D6AC09CA36A}" type="pres">
      <dgm:prSet presAssocID="{7D570C9D-3EB2-4F16-9DFC-53A71EBB5AE8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066B3F43-CD5D-4057-84BB-B40FD9B76C47}" type="pres">
      <dgm:prSet presAssocID="{7D570C9D-3EB2-4F16-9DFC-53A71EBB5AE8}" presName="composite" presStyleCnt="0"/>
      <dgm:spPr/>
    </dgm:pt>
    <dgm:pt modelId="{02A2E407-C7AF-46B8-8D3A-15F95B0A79F0}" type="pres">
      <dgm:prSet presAssocID="{7D570C9D-3EB2-4F16-9DFC-53A71EBB5AE8}" presName="chevron1" presStyleLbl="alignNode1" presStyleIdx="7" presStyleCnt="21"/>
      <dgm:spPr/>
    </dgm:pt>
    <dgm:pt modelId="{5B452A2B-B741-4C89-BA15-EA3CE5B830CA}" type="pres">
      <dgm:prSet presAssocID="{7D570C9D-3EB2-4F16-9DFC-53A71EBB5AE8}" presName="chevron2" presStyleLbl="alignNode1" presStyleIdx="8" presStyleCnt="21"/>
      <dgm:spPr/>
    </dgm:pt>
    <dgm:pt modelId="{308ABBE2-0470-430A-8A1D-36E96B63A060}" type="pres">
      <dgm:prSet presAssocID="{7D570C9D-3EB2-4F16-9DFC-53A71EBB5AE8}" presName="chevron3" presStyleLbl="alignNode1" presStyleIdx="9" presStyleCnt="21"/>
      <dgm:spPr/>
    </dgm:pt>
    <dgm:pt modelId="{7263A477-B387-46EF-AAEC-3E87F5F2675E}" type="pres">
      <dgm:prSet presAssocID="{7D570C9D-3EB2-4F16-9DFC-53A71EBB5AE8}" presName="chevron4" presStyleLbl="alignNode1" presStyleIdx="10" presStyleCnt="21"/>
      <dgm:spPr/>
    </dgm:pt>
    <dgm:pt modelId="{B6FD00E3-5C7C-4B2D-B675-D39EAA2CD75C}" type="pres">
      <dgm:prSet presAssocID="{7D570C9D-3EB2-4F16-9DFC-53A71EBB5AE8}" presName="chevron5" presStyleLbl="alignNode1" presStyleIdx="11" presStyleCnt="21"/>
      <dgm:spPr/>
    </dgm:pt>
    <dgm:pt modelId="{E07374DC-A49F-4543-B12F-633F7072BEC3}" type="pres">
      <dgm:prSet presAssocID="{7D570C9D-3EB2-4F16-9DFC-53A71EBB5AE8}" presName="chevron6" presStyleLbl="alignNode1" presStyleIdx="12" presStyleCnt="21"/>
      <dgm:spPr/>
    </dgm:pt>
    <dgm:pt modelId="{F05F3606-77B1-44B2-8F8C-8938BF8E4D63}" type="pres">
      <dgm:prSet presAssocID="{7D570C9D-3EB2-4F16-9DFC-53A71EBB5AE8}" presName="chevron7" presStyleLbl="alignNode1" presStyleIdx="13" presStyleCnt="21"/>
      <dgm:spPr/>
    </dgm:pt>
    <dgm:pt modelId="{ADCA6D02-0026-4E72-B2FE-590F46C8447C}" type="pres">
      <dgm:prSet presAssocID="{7D570C9D-3EB2-4F16-9DFC-53A71EBB5AE8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72D8125F-905C-44F1-9AA6-E9D0B2A842DD}" type="pres">
      <dgm:prSet presAssocID="{F586CA4A-23B2-4B5A-895B-94688978C0CE}" presName="sibTrans" presStyleCnt="0"/>
      <dgm:spPr/>
    </dgm:pt>
    <dgm:pt modelId="{D0FF6CB8-80D5-44F8-81BC-63C0B4CF540E}" type="pres">
      <dgm:prSet presAssocID="{67807926-238A-4E33-A393-00FA62EBFFF0}" presName="parenttextcomposite" presStyleCnt="0"/>
      <dgm:spPr/>
    </dgm:pt>
    <dgm:pt modelId="{25D03875-76E7-4749-A84B-B537975E54E2}" type="pres">
      <dgm:prSet presAssocID="{67807926-238A-4E33-A393-00FA62EBFFF0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F85EA096-F69F-4CFC-AD2B-14F021A9D943}" type="pres">
      <dgm:prSet presAssocID="{67807926-238A-4E33-A393-00FA62EBFFF0}" presName="composite" presStyleCnt="0"/>
      <dgm:spPr/>
    </dgm:pt>
    <dgm:pt modelId="{23F5DE4B-A155-4603-95AF-70197ADB7BD0}" type="pres">
      <dgm:prSet presAssocID="{67807926-238A-4E33-A393-00FA62EBFFF0}" presName="chevron1" presStyleLbl="alignNode1" presStyleIdx="14" presStyleCnt="21"/>
      <dgm:spPr/>
    </dgm:pt>
    <dgm:pt modelId="{BE0EF438-E8EB-46F4-AC51-D895486BF570}" type="pres">
      <dgm:prSet presAssocID="{67807926-238A-4E33-A393-00FA62EBFFF0}" presName="chevron2" presStyleLbl="alignNode1" presStyleIdx="15" presStyleCnt="21"/>
      <dgm:spPr/>
    </dgm:pt>
    <dgm:pt modelId="{97FFF22F-6639-41BE-B535-AA0DA7039EF8}" type="pres">
      <dgm:prSet presAssocID="{67807926-238A-4E33-A393-00FA62EBFFF0}" presName="chevron3" presStyleLbl="alignNode1" presStyleIdx="16" presStyleCnt="21"/>
      <dgm:spPr/>
    </dgm:pt>
    <dgm:pt modelId="{B983E0BB-CDFF-445A-BA92-1B2767AD00F8}" type="pres">
      <dgm:prSet presAssocID="{67807926-238A-4E33-A393-00FA62EBFFF0}" presName="chevron4" presStyleLbl="alignNode1" presStyleIdx="17" presStyleCnt="21"/>
      <dgm:spPr/>
    </dgm:pt>
    <dgm:pt modelId="{8229E477-5646-4CC9-8BC5-CBD5F64200ED}" type="pres">
      <dgm:prSet presAssocID="{67807926-238A-4E33-A393-00FA62EBFFF0}" presName="chevron5" presStyleLbl="alignNode1" presStyleIdx="18" presStyleCnt="21"/>
      <dgm:spPr/>
    </dgm:pt>
    <dgm:pt modelId="{7FC7F807-95F2-45A1-9B89-111E2E1864C3}" type="pres">
      <dgm:prSet presAssocID="{67807926-238A-4E33-A393-00FA62EBFFF0}" presName="chevron6" presStyleLbl="alignNode1" presStyleIdx="19" presStyleCnt="21"/>
      <dgm:spPr/>
    </dgm:pt>
    <dgm:pt modelId="{DCA4B103-B75D-435F-809D-994EDDD9A375}" type="pres">
      <dgm:prSet presAssocID="{67807926-238A-4E33-A393-00FA62EBFFF0}" presName="chevron7" presStyleLbl="alignNode1" presStyleIdx="20" presStyleCnt="21"/>
      <dgm:spPr/>
    </dgm:pt>
    <dgm:pt modelId="{B9FE3C3F-1953-4B6A-903F-0594A504BAD5}" type="pres">
      <dgm:prSet presAssocID="{67807926-238A-4E33-A393-00FA62EBFFF0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450F393E-7F30-4D1A-A828-F816B2DAD73B}" type="presOf" srcId="{030D976D-837F-408F-85C4-24722F5F4F78}" destId="{142CF2D5-5949-40F3-ADC0-303FBC9DC155}" srcOrd="0" destOrd="0" presId="urn:microsoft.com/office/officeart/2008/layout/VerticalAccentList"/>
    <dgm:cxn modelId="{D81F8863-9CCF-42A9-BBEE-FA9610C9580F}" type="presOf" srcId="{73ADBC9F-B125-45BF-85C2-FC0A92429B7F}" destId="{252565DC-0AA2-41F1-92EF-E4A75315F104}" srcOrd="0" destOrd="0" presId="urn:microsoft.com/office/officeart/2008/layout/VerticalAccentList"/>
    <dgm:cxn modelId="{BB6CB264-8208-4593-A8ED-D9C6974FBFF3}" type="presOf" srcId="{BDE3725D-1AC6-42CB-959C-40F9EF4A630A}" destId="{B9FE3C3F-1953-4B6A-903F-0594A504BAD5}" srcOrd="0" destOrd="0" presId="urn:microsoft.com/office/officeart/2008/layout/VerticalAccentList"/>
    <dgm:cxn modelId="{447BF36A-8CAA-4822-BA3E-2A871F52555E}" type="presOf" srcId="{7D570C9D-3EB2-4F16-9DFC-53A71EBB5AE8}" destId="{BBB1737F-D7C8-4C6B-B95C-7D6AC09CA36A}" srcOrd="0" destOrd="0" presId="urn:microsoft.com/office/officeart/2008/layout/VerticalAccentList"/>
    <dgm:cxn modelId="{64A8AB57-739C-4EBE-9D57-69EBF61BD976}" srcId="{84D6B47C-4644-4AF0-BC90-811E5062A59C}" destId="{73ADBC9F-B125-45BF-85C2-FC0A92429B7F}" srcOrd="0" destOrd="0" parTransId="{E6B79FDE-FA1B-4831-B2A0-B97FD21CC4C6}" sibTransId="{F9F5E0BE-4045-4996-B37D-639FE4FEEC58}"/>
    <dgm:cxn modelId="{93819880-8594-438F-B79E-F42755B1B39C}" srcId="{67807926-238A-4E33-A393-00FA62EBFFF0}" destId="{BDE3725D-1AC6-42CB-959C-40F9EF4A630A}" srcOrd="0" destOrd="0" parTransId="{D0C45A0A-12EB-4A59-88DE-FAA4D1B0A5F1}" sibTransId="{931732E0-5388-4AC6-90C9-F373E73169C0}"/>
    <dgm:cxn modelId="{F7DD3085-C6A4-4CAF-A0F4-5CBC2BD910A2}" type="presOf" srcId="{CC3A3EC4-7FA0-4942-8DEB-5A8218177688}" destId="{ADCA6D02-0026-4E72-B2FE-590F46C8447C}" srcOrd="0" destOrd="0" presId="urn:microsoft.com/office/officeart/2008/layout/VerticalAccentList"/>
    <dgm:cxn modelId="{C5A6E78F-EFE7-4A94-A840-B0FF73B85519}" srcId="{030D976D-837F-408F-85C4-24722F5F4F78}" destId="{67807926-238A-4E33-A393-00FA62EBFFF0}" srcOrd="2" destOrd="0" parTransId="{879F7E62-5D88-4165-9BBC-CC1D81B1D84F}" sibTransId="{456D1A9A-12FB-4627-B27F-5F6DEB2005B3}"/>
    <dgm:cxn modelId="{052F50CA-1BB7-479B-A48A-885C03A23F8F}" srcId="{7D570C9D-3EB2-4F16-9DFC-53A71EBB5AE8}" destId="{CC3A3EC4-7FA0-4942-8DEB-5A8218177688}" srcOrd="0" destOrd="0" parTransId="{35F2946E-E9E9-424C-95C8-231DF37C4D45}" sibTransId="{A51730EF-49F3-42DD-BCC0-8136670EB24C}"/>
    <dgm:cxn modelId="{58BA1CD3-63EE-41EA-8826-AE942B226205}" type="presOf" srcId="{84D6B47C-4644-4AF0-BC90-811E5062A59C}" destId="{36BB6BA9-70FE-4943-B52F-7E12A30F9F9C}" srcOrd="0" destOrd="0" presId="urn:microsoft.com/office/officeart/2008/layout/VerticalAccentList"/>
    <dgm:cxn modelId="{445392DA-DB45-431D-9203-7AED70ABE6CD}" type="presOf" srcId="{67807926-238A-4E33-A393-00FA62EBFFF0}" destId="{25D03875-76E7-4749-A84B-B537975E54E2}" srcOrd="0" destOrd="0" presId="urn:microsoft.com/office/officeart/2008/layout/VerticalAccentList"/>
    <dgm:cxn modelId="{EFBE6FDC-6D8E-4294-80DA-5928A49616F0}" srcId="{030D976D-837F-408F-85C4-24722F5F4F78}" destId="{7D570C9D-3EB2-4F16-9DFC-53A71EBB5AE8}" srcOrd="1" destOrd="0" parTransId="{4F98A4B7-AE3A-47BC-B9FB-78D47FB83B52}" sibTransId="{F586CA4A-23B2-4B5A-895B-94688978C0CE}"/>
    <dgm:cxn modelId="{CDD37DF9-93C4-4ED2-8949-D82CA7F54274}" srcId="{030D976D-837F-408F-85C4-24722F5F4F78}" destId="{84D6B47C-4644-4AF0-BC90-811E5062A59C}" srcOrd="0" destOrd="0" parTransId="{D840D9C9-9926-4F1F-84CF-2A71C5634653}" sibTransId="{C37D40EF-5838-4E51-8F4F-782C604F6D97}"/>
    <dgm:cxn modelId="{B3C5731E-9814-4070-8945-89BB8CC05BFD}" type="presParOf" srcId="{142CF2D5-5949-40F3-ADC0-303FBC9DC155}" destId="{3F4B31B6-84B2-44E7-B221-CFC34C5B2DB3}" srcOrd="0" destOrd="0" presId="urn:microsoft.com/office/officeart/2008/layout/VerticalAccentList"/>
    <dgm:cxn modelId="{C5E3A3FE-07E8-4AA3-B4A8-0D86F7C070AB}" type="presParOf" srcId="{3F4B31B6-84B2-44E7-B221-CFC34C5B2DB3}" destId="{36BB6BA9-70FE-4943-B52F-7E12A30F9F9C}" srcOrd="0" destOrd="0" presId="urn:microsoft.com/office/officeart/2008/layout/VerticalAccentList"/>
    <dgm:cxn modelId="{3C5AF3A6-360D-4366-A090-99E43D6BBA1D}" type="presParOf" srcId="{142CF2D5-5949-40F3-ADC0-303FBC9DC155}" destId="{237A6B94-4F49-44D5-9A38-56A045B9E5DE}" srcOrd="1" destOrd="0" presId="urn:microsoft.com/office/officeart/2008/layout/VerticalAccentList"/>
    <dgm:cxn modelId="{CB28244C-4EA0-4D37-9938-D23E5222915D}" type="presParOf" srcId="{237A6B94-4F49-44D5-9A38-56A045B9E5DE}" destId="{06BEDBD4-FF91-4137-BFF1-9064B29C9490}" srcOrd="0" destOrd="0" presId="urn:microsoft.com/office/officeart/2008/layout/VerticalAccentList"/>
    <dgm:cxn modelId="{46958E53-1207-47C3-B703-5CD9D0DC7749}" type="presParOf" srcId="{237A6B94-4F49-44D5-9A38-56A045B9E5DE}" destId="{D260B229-1A90-4F15-B4A1-E54BB7264E80}" srcOrd="1" destOrd="0" presId="urn:microsoft.com/office/officeart/2008/layout/VerticalAccentList"/>
    <dgm:cxn modelId="{D17D0E5C-FF98-4804-BF5D-920C7AE3A4FC}" type="presParOf" srcId="{237A6B94-4F49-44D5-9A38-56A045B9E5DE}" destId="{3EDA323B-C1D4-4C96-A98D-5F5D759765D2}" srcOrd="2" destOrd="0" presId="urn:microsoft.com/office/officeart/2008/layout/VerticalAccentList"/>
    <dgm:cxn modelId="{B3854E59-FCB0-452E-A36C-D9B8FECBAE6E}" type="presParOf" srcId="{237A6B94-4F49-44D5-9A38-56A045B9E5DE}" destId="{876484AE-0B3B-4E4F-8CA2-C7C01956FB37}" srcOrd="3" destOrd="0" presId="urn:microsoft.com/office/officeart/2008/layout/VerticalAccentList"/>
    <dgm:cxn modelId="{FB118027-D61E-41C6-BD44-5B4BD899D77C}" type="presParOf" srcId="{237A6B94-4F49-44D5-9A38-56A045B9E5DE}" destId="{37344BAB-1940-47F7-A308-B94AF4594BD4}" srcOrd="4" destOrd="0" presId="urn:microsoft.com/office/officeart/2008/layout/VerticalAccentList"/>
    <dgm:cxn modelId="{B8FB0828-F6B2-4DE2-BB75-715AB3B29030}" type="presParOf" srcId="{237A6B94-4F49-44D5-9A38-56A045B9E5DE}" destId="{87247E6F-2D44-4EA3-87C8-A8433ADFA82E}" srcOrd="5" destOrd="0" presId="urn:microsoft.com/office/officeart/2008/layout/VerticalAccentList"/>
    <dgm:cxn modelId="{5B8A4196-CBC5-4901-8695-FDACB03D5D60}" type="presParOf" srcId="{237A6B94-4F49-44D5-9A38-56A045B9E5DE}" destId="{DDA1A502-998C-43E9-A2BB-D4AAA0B91342}" srcOrd="6" destOrd="0" presId="urn:microsoft.com/office/officeart/2008/layout/VerticalAccentList"/>
    <dgm:cxn modelId="{7AE625A3-C437-4A4C-8077-18A50810C3B1}" type="presParOf" srcId="{237A6B94-4F49-44D5-9A38-56A045B9E5DE}" destId="{252565DC-0AA2-41F1-92EF-E4A75315F104}" srcOrd="7" destOrd="0" presId="urn:microsoft.com/office/officeart/2008/layout/VerticalAccentList"/>
    <dgm:cxn modelId="{653156B6-CAE4-413A-8A18-B5E8B400F35C}" type="presParOf" srcId="{142CF2D5-5949-40F3-ADC0-303FBC9DC155}" destId="{949D78ED-F7A7-456B-8604-A441C1954A07}" srcOrd="2" destOrd="0" presId="urn:microsoft.com/office/officeart/2008/layout/VerticalAccentList"/>
    <dgm:cxn modelId="{9CE93A62-10AA-4997-BE4F-B76708ABA96B}" type="presParOf" srcId="{142CF2D5-5949-40F3-ADC0-303FBC9DC155}" destId="{0ECC9E63-5E04-490E-BA54-BAAD7F0370C6}" srcOrd="3" destOrd="0" presId="urn:microsoft.com/office/officeart/2008/layout/VerticalAccentList"/>
    <dgm:cxn modelId="{0F51987E-1195-4B42-844A-7D4EB7D5FE39}" type="presParOf" srcId="{0ECC9E63-5E04-490E-BA54-BAAD7F0370C6}" destId="{BBB1737F-D7C8-4C6B-B95C-7D6AC09CA36A}" srcOrd="0" destOrd="0" presId="urn:microsoft.com/office/officeart/2008/layout/VerticalAccentList"/>
    <dgm:cxn modelId="{3DD0622E-CA8F-4CF6-BB1E-4657FF9F62AB}" type="presParOf" srcId="{142CF2D5-5949-40F3-ADC0-303FBC9DC155}" destId="{066B3F43-CD5D-4057-84BB-B40FD9B76C47}" srcOrd="4" destOrd="0" presId="urn:microsoft.com/office/officeart/2008/layout/VerticalAccentList"/>
    <dgm:cxn modelId="{21C85DD7-2E0F-462A-A295-29FEF2753C01}" type="presParOf" srcId="{066B3F43-CD5D-4057-84BB-B40FD9B76C47}" destId="{02A2E407-C7AF-46B8-8D3A-15F95B0A79F0}" srcOrd="0" destOrd="0" presId="urn:microsoft.com/office/officeart/2008/layout/VerticalAccentList"/>
    <dgm:cxn modelId="{BF01DD35-7D32-4ECA-88E8-C367487900C5}" type="presParOf" srcId="{066B3F43-CD5D-4057-84BB-B40FD9B76C47}" destId="{5B452A2B-B741-4C89-BA15-EA3CE5B830CA}" srcOrd="1" destOrd="0" presId="urn:microsoft.com/office/officeart/2008/layout/VerticalAccentList"/>
    <dgm:cxn modelId="{7C47A99A-228A-4628-AE0D-2318576D42C7}" type="presParOf" srcId="{066B3F43-CD5D-4057-84BB-B40FD9B76C47}" destId="{308ABBE2-0470-430A-8A1D-36E96B63A060}" srcOrd="2" destOrd="0" presId="urn:microsoft.com/office/officeart/2008/layout/VerticalAccentList"/>
    <dgm:cxn modelId="{C7FB9FFF-4377-4A3E-9588-A9B6C9404593}" type="presParOf" srcId="{066B3F43-CD5D-4057-84BB-B40FD9B76C47}" destId="{7263A477-B387-46EF-AAEC-3E87F5F2675E}" srcOrd="3" destOrd="0" presId="urn:microsoft.com/office/officeart/2008/layout/VerticalAccentList"/>
    <dgm:cxn modelId="{BFACE64D-52E6-408F-A72B-A0B4339A4906}" type="presParOf" srcId="{066B3F43-CD5D-4057-84BB-B40FD9B76C47}" destId="{B6FD00E3-5C7C-4B2D-B675-D39EAA2CD75C}" srcOrd="4" destOrd="0" presId="urn:microsoft.com/office/officeart/2008/layout/VerticalAccentList"/>
    <dgm:cxn modelId="{F5D4DA5E-C5AF-48F8-81CC-EF511A41CD29}" type="presParOf" srcId="{066B3F43-CD5D-4057-84BB-B40FD9B76C47}" destId="{E07374DC-A49F-4543-B12F-633F7072BEC3}" srcOrd="5" destOrd="0" presId="urn:microsoft.com/office/officeart/2008/layout/VerticalAccentList"/>
    <dgm:cxn modelId="{643068A3-BFB6-415C-9316-05DF3F5BB991}" type="presParOf" srcId="{066B3F43-CD5D-4057-84BB-B40FD9B76C47}" destId="{F05F3606-77B1-44B2-8F8C-8938BF8E4D63}" srcOrd="6" destOrd="0" presId="urn:microsoft.com/office/officeart/2008/layout/VerticalAccentList"/>
    <dgm:cxn modelId="{C3E361AC-F5F7-47C3-AFD6-41634DBEB51B}" type="presParOf" srcId="{066B3F43-CD5D-4057-84BB-B40FD9B76C47}" destId="{ADCA6D02-0026-4E72-B2FE-590F46C8447C}" srcOrd="7" destOrd="0" presId="urn:microsoft.com/office/officeart/2008/layout/VerticalAccentList"/>
    <dgm:cxn modelId="{7757AA3B-B675-4DC2-83CA-79234475746D}" type="presParOf" srcId="{142CF2D5-5949-40F3-ADC0-303FBC9DC155}" destId="{72D8125F-905C-44F1-9AA6-E9D0B2A842DD}" srcOrd="5" destOrd="0" presId="urn:microsoft.com/office/officeart/2008/layout/VerticalAccentList"/>
    <dgm:cxn modelId="{251621D7-81BB-47D3-8208-3578CA0985A7}" type="presParOf" srcId="{142CF2D5-5949-40F3-ADC0-303FBC9DC155}" destId="{D0FF6CB8-80D5-44F8-81BC-63C0B4CF540E}" srcOrd="6" destOrd="0" presId="urn:microsoft.com/office/officeart/2008/layout/VerticalAccentList"/>
    <dgm:cxn modelId="{BCBDDB3B-50DB-4134-9C82-04382D160EEC}" type="presParOf" srcId="{D0FF6CB8-80D5-44F8-81BC-63C0B4CF540E}" destId="{25D03875-76E7-4749-A84B-B537975E54E2}" srcOrd="0" destOrd="0" presId="urn:microsoft.com/office/officeart/2008/layout/VerticalAccentList"/>
    <dgm:cxn modelId="{3B5C1A47-EC79-4961-9EE7-578E5DE13B8D}" type="presParOf" srcId="{142CF2D5-5949-40F3-ADC0-303FBC9DC155}" destId="{F85EA096-F69F-4CFC-AD2B-14F021A9D943}" srcOrd="7" destOrd="0" presId="urn:microsoft.com/office/officeart/2008/layout/VerticalAccentList"/>
    <dgm:cxn modelId="{A361F40F-9564-420E-8E42-B732648DD21C}" type="presParOf" srcId="{F85EA096-F69F-4CFC-AD2B-14F021A9D943}" destId="{23F5DE4B-A155-4603-95AF-70197ADB7BD0}" srcOrd="0" destOrd="0" presId="urn:microsoft.com/office/officeart/2008/layout/VerticalAccentList"/>
    <dgm:cxn modelId="{C8DB1F46-257F-4D73-84F6-1A7B878E9DDC}" type="presParOf" srcId="{F85EA096-F69F-4CFC-AD2B-14F021A9D943}" destId="{BE0EF438-E8EB-46F4-AC51-D895486BF570}" srcOrd="1" destOrd="0" presId="urn:microsoft.com/office/officeart/2008/layout/VerticalAccentList"/>
    <dgm:cxn modelId="{066D663F-7C86-409E-9F9C-98163B5FC03C}" type="presParOf" srcId="{F85EA096-F69F-4CFC-AD2B-14F021A9D943}" destId="{97FFF22F-6639-41BE-B535-AA0DA7039EF8}" srcOrd="2" destOrd="0" presId="urn:microsoft.com/office/officeart/2008/layout/VerticalAccentList"/>
    <dgm:cxn modelId="{792526DA-EE25-4799-8232-38BFBF492470}" type="presParOf" srcId="{F85EA096-F69F-4CFC-AD2B-14F021A9D943}" destId="{B983E0BB-CDFF-445A-BA92-1B2767AD00F8}" srcOrd="3" destOrd="0" presId="urn:microsoft.com/office/officeart/2008/layout/VerticalAccentList"/>
    <dgm:cxn modelId="{DCCD6ECD-C0D2-4474-9549-4F472952C464}" type="presParOf" srcId="{F85EA096-F69F-4CFC-AD2B-14F021A9D943}" destId="{8229E477-5646-4CC9-8BC5-CBD5F64200ED}" srcOrd="4" destOrd="0" presId="urn:microsoft.com/office/officeart/2008/layout/VerticalAccentList"/>
    <dgm:cxn modelId="{A91C9737-4205-4DAD-95AE-FB02C84BE758}" type="presParOf" srcId="{F85EA096-F69F-4CFC-AD2B-14F021A9D943}" destId="{7FC7F807-95F2-45A1-9B89-111E2E1864C3}" srcOrd="5" destOrd="0" presId="urn:microsoft.com/office/officeart/2008/layout/VerticalAccentList"/>
    <dgm:cxn modelId="{B3977E4F-7E9A-4201-B724-AD77ABA17D88}" type="presParOf" srcId="{F85EA096-F69F-4CFC-AD2B-14F021A9D943}" destId="{DCA4B103-B75D-435F-809D-994EDDD9A375}" srcOrd="6" destOrd="0" presId="urn:microsoft.com/office/officeart/2008/layout/VerticalAccentList"/>
    <dgm:cxn modelId="{6770496C-FEA3-48E5-85E9-037B30919FAE}" type="presParOf" srcId="{F85EA096-F69F-4CFC-AD2B-14F021A9D943}" destId="{B9FE3C3F-1953-4B6A-903F-0594A504BAD5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4B865F0-318E-49B7-857E-8A12D2E0FEA5}" type="doc">
      <dgm:prSet loTypeId="urn:microsoft.com/office/officeart/2008/layout/VerticalAccentList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GB"/>
        </a:p>
      </dgm:t>
    </dgm:pt>
    <dgm:pt modelId="{9D71664F-3DAF-478E-9184-8EF05086CB30}">
      <dgm:prSet phldrT="[Text]"/>
      <dgm:spPr/>
      <dgm:t>
        <a:bodyPr/>
        <a:lstStyle/>
        <a:p>
          <a:endParaRPr lang="en-GB"/>
        </a:p>
      </dgm:t>
    </dgm:pt>
    <dgm:pt modelId="{A1E66F37-11D1-4204-97FF-02EA8300442A}" type="parTrans" cxnId="{BD8F3A5B-945F-4E37-907E-29FDBCE94E8E}">
      <dgm:prSet/>
      <dgm:spPr/>
      <dgm:t>
        <a:bodyPr/>
        <a:lstStyle/>
        <a:p>
          <a:endParaRPr lang="en-GB"/>
        </a:p>
      </dgm:t>
    </dgm:pt>
    <dgm:pt modelId="{54FECD05-A467-4689-B257-2C443BB86CE1}" type="sibTrans" cxnId="{BD8F3A5B-945F-4E37-907E-29FDBCE94E8E}">
      <dgm:prSet/>
      <dgm:spPr/>
      <dgm:t>
        <a:bodyPr/>
        <a:lstStyle/>
        <a:p>
          <a:endParaRPr lang="en-GB"/>
        </a:p>
      </dgm:t>
    </dgm:pt>
    <dgm:pt modelId="{C0DFA477-C515-4B7A-949E-C37503A3ED18}">
      <dgm:prSet phldrT="[Text]"/>
      <dgm:spPr/>
      <dgm:t>
        <a:bodyPr/>
        <a:lstStyle/>
        <a:p>
          <a:r>
            <a:rPr lang="it-IT"/>
            <a:t>Integrazione con EC2</a:t>
          </a:r>
          <a:endParaRPr lang="en-GB"/>
        </a:p>
      </dgm:t>
    </dgm:pt>
    <dgm:pt modelId="{2E438489-869F-4594-AF2B-878958EF1A4F}" type="parTrans" cxnId="{A0B80979-4672-4FF4-B7EA-3500EE53E1CE}">
      <dgm:prSet/>
      <dgm:spPr/>
      <dgm:t>
        <a:bodyPr/>
        <a:lstStyle/>
        <a:p>
          <a:endParaRPr lang="en-GB"/>
        </a:p>
      </dgm:t>
    </dgm:pt>
    <dgm:pt modelId="{D1320D4C-2FB7-4B1E-BCB2-DA10F40FE711}" type="sibTrans" cxnId="{A0B80979-4672-4FF4-B7EA-3500EE53E1CE}">
      <dgm:prSet/>
      <dgm:spPr/>
      <dgm:t>
        <a:bodyPr/>
        <a:lstStyle/>
        <a:p>
          <a:endParaRPr lang="en-GB"/>
        </a:p>
      </dgm:t>
    </dgm:pt>
    <dgm:pt modelId="{2B7AE3B7-399D-4206-A62A-20B27465BA34}">
      <dgm:prSet phldrT="[Text]"/>
      <dgm:spPr/>
      <dgm:t>
        <a:bodyPr/>
        <a:lstStyle/>
        <a:p>
          <a:endParaRPr lang="en-GB"/>
        </a:p>
      </dgm:t>
    </dgm:pt>
    <dgm:pt modelId="{3CD1E193-1029-4BC8-A553-F297CCB71F26}" type="parTrans" cxnId="{C8343A99-00B9-4BAD-B298-A883B600AC31}">
      <dgm:prSet/>
      <dgm:spPr/>
      <dgm:t>
        <a:bodyPr/>
        <a:lstStyle/>
        <a:p>
          <a:endParaRPr lang="en-GB"/>
        </a:p>
      </dgm:t>
    </dgm:pt>
    <dgm:pt modelId="{A6ECA0CF-47A8-454E-A2C2-366EA6937002}" type="sibTrans" cxnId="{C8343A99-00B9-4BAD-B298-A883B600AC31}">
      <dgm:prSet/>
      <dgm:spPr/>
      <dgm:t>
        <a:bodyPr/>
        <a:lstStyle/>
        <a:p>
          <a:endParaRPr lang="en-GB"/>
        </a:p>
      </dgm:t>
    </dgm:pt>
    <dgm:pt modelId="{FA50948D-CDBE-43B3-979A-367FB0A7633A}">
      <dgm:prSet phldrT="[Text]"/>
      <dgm:spPr/>
      <dgm:t>
        <a:bodyPr/>
        <a:lstStyle/>
        <a:p>
          <a:r>
            <a:rPr lang="it-IT"/>
            <a:t>Facilità di sviluppo</a:t>
          </a:r>
          <a:endParaRPr lang="en-GB"/>
        </a:p>
      </dgm:t>
    </dgm:pt>
    <dgm:pt modelId="{7C57CACB-6479-40C9-BDF5-B5D7AD7DEA75}" type="parTrans" cxnId="{9F005DDE-574C-4F9F-8161-26CBDDAA681A}">
      <dgm:prSet/>
      <dgm:spPr/>
      <dgm:t>
        <a:bodyPr/>
        <a:lstStyle/>
        <a:p>
          <a:endParaRPr lang="en-GB"/>
        </a:p>
      </dgm:t>
    </dgm:pt>
    <dgm:pt modelId="{6CB53D81-C14B-4CDD-BD2C-9230F9FCE097}" type="sibTrans" cxnId="{9F005DDE-574C-4F9F-8161-26CBDDAA681A}">
      <dgm:prSet/>
      <dgm:spPr/>
      <dgm:t>
        <a:bodyPr/>
        <a:lstStyle/>
        <a:p>
          <a:endParaRPr lang="en-GB"/>
        </a:p>
      </dgm:t>
    </dgm:pt>
    <dgm:pt modelId="{17362F56-F4DC-4B25-A1C3-8BE5B53D9502}">
      <dgm:prSet phldrT="[Text]"/>
      <dgm:spPr/>
      <dgm:t>
        <a:bodyPr/>
        <a:lstStyle/>
        <a:p>
          <a:endParaRPr lang="en-GB"/>
        </a:p>
      </dgm:t>
    </dgm:pt>
    <dgm:pt modelId="{027F80D8-74F4-4161-BA71-70D6D888E384}" type="parTrans" cxnId="{15C94107-CBC1-4B22-9814-2BB834D024E8}">
      <dgm:prSet/>
      <dgm:spPr/>
      <dgm:t>
        <a:bodyPr/>
        <a:lstStyle/>
        <a:p>
          <a:endParaRPr lang="en-GB"/>
        </a:p>
      </dgm:t>
    </dgm:pt>
    <dgm:pt modelId="{C0A09EC9-855A-4C29-9FC5-1DF1AB0C6BDA}" type="sibTrans" cxnId="{15C94107-CBC1-4B22-9814-2BB834D024E8}">
      <dgm:prSet/>
      <dgm:spPr/>
      <dgm:t>
        <a:bodyPr/>
        <a:lstStyle/>
        <a:p>
          <a:endParaRPr lang="en-GB"/>
        </a:p>
      </dgm:t>
    </dgm:pt>
    <dgm:pt modelId="{BB83CB3E-4267-472A-BCBB-591622E733FE}">
      <dgm:prSet phldrT="[Text]"/>
      <dgm:spPr/>
      <dgm:t>
        <a:bodyPr/>
        <a:lstStyle/>
        <a:p>
          <a:r>
            <a:rPr lang="it-IT"/>
            <a:t>Integrazione con API Amazon</a:t>
          </a:r>
          <a:endParaRPr lang="en-GB"/>
        </a:p>
      </dgm:t>
    </dgm:pt>
    <dgm:pt modelId="{16343F75-0BA1-43B0-85AA-0CC4FE092753}" type="parTrans" cxnId="{2834A450-DADF-4F71-A87A-008A3C2E68B5}">
      <dgm:prSet/>
      <dgm:spPr/>
      <dgm:t>
        <a:bodyPr/>
        <a:lstStyle/>
        <a:p>
          <a:endParaRPr lang="en-GB"/>
        </a:p>
      </dgm:t>
    </dgm:pt>
    <dgm:pt modelId="{F282BE5E-4F5B-45A4-8B50-7D64D463C363}" type="sibTrans" cxnId="{2834A450-DADF-4F71-A87A-008A3C2E68B5}">
      <dgm:prSet/>
      <dgm:spPr/>
      <dgm:t>
        <a:bodyPr/>
        <a:lstStyle/>
        <a:p>
          <a:endParaRPr lang="en-GB"/>
        </a:p>
      </dgm:t>
    </dgm:pt>
    <dgm:pt modelId="{CB0C5E10-AC82-496B-A7B3-73FAE4C10AAF}" type="pres">
      <dgm:prSet presAssocID="{24B865F0-318E-49B7-857E-8A12D2E0FEA5}" presName="Name0" presStyleCnt="0">
        <dgm:presLayoutVars>
          <dgm:chMax/>
          <dgm:chPref/>
          <dgm:dir/>
        </dgm:presLayoutVars>
      </dgm:prSet>
      <dgm:spPr/>
    </dgm:pt>
    <dgm:pt modelId="{2F886020-CC1C-44C4-BD6D-EB6C6D061F1C}" type="pres">
      <dgm:prSet presAssocID="{9D71664F-3DAF-478E-9184-8EF05086CB30}" presName="parenttextcomposite" presStyleCnt="0"/>
      <dgm:spPr/>
    </dgm:pt>
    <dgm:pt modelId="{768A33E4-4F2A-43B2-808B-70BA2068F00A}" type="pres">
      <dgm:prSet presAssocID="{9D71664F-3DAF-478E-9184-8EF05086CB30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3BC0F6DD-74FD-40C5-B141-3839BB175159}" type="pres">
      <dgm:prSet presAssocID="{9D71664F-3DAF-478E-9184-8EF05086CB30}" presName="composite" presStyleCnt="0"/>
      <dgm:spPr/>
    </dgm:pt>
    <dgm:pt modelId="{A42744C5-3919-45CA-A95D-207479B50E50}" type="pres">
      <dgm:prSet presAssocID="{9D71664F-3DAF-478E-9184-8EF05086CB30}" presName="chevron1" presStyleLbl="alignNode1" presStyleIdx="0" presStyleCnt="21"/>
      <dgm:spPr/>
    </dgm:pt>
    <dgm:pt modelId="{BEDC0595-1EE8-4FF3-95B3-9D1001E63788}" type="pres">
      <dgm:prSet presAssocID="{9D71664F-3DAF-478E-9184-8EF05086CB30}" presName="chevron2" presStyleLbl="alignNode1" presStyleIdx="1" presStyleCnt="21"/>
      <dgm:spPr/>
    </dgm:pt>
    <dgm:pt modelId="{4F13E961-8869-43C5-996D-48BC1C6A7D04}" type="pres">
      <dgm:prSet presAssocID="{9D71664F-3DAF-478E-9184-8EF05086CB30}" presName="chevron3" presStyleLbl="alignNode1" presStyleIdx="2" presStyleCnt="21"/>
      <dgm:spPr/>
    </dgm:pt>
    <dgm:pt modelId="{C0586554-229B-4D6A-A88E-434D005A443E}" type="pres">
      <dgm:prSet presAssocID="{9D71664F-3DAF-478E-9184-8EF05086CB30}" presName="chevron4" presStyleLbl="alignNode1" presStyleIdx="3" presStyleCnt="21"/>
      <dgm:spPr/>
    </dgm:pt>
    <dgm:pt modelId="{CD043652-ED95-4976-8782-EA7428E7640A}" type="pres">
      <dgm:prSet presAssocID="{9D71664F-3DAF-478E-9184-8EF05086CB30}" presName="chevron5" presStyleLbl="alignNode1" presStyleIdx="4" presStyleCnt="21"/>
      <dgm:spPr/>
    </dgm:pt>
    <dgm:pt modelId="{319383F9-A1F4-487E-9E6F-FCEBB7ADB7E4}" type="pres">
      <dgm:prSet presAssocID="{9D71664F-3DAF-478E-9184-8EF05086CB30}" presName="chevron6" presStyleLbl="alignNode1" presStyleIdx="5" presStyleCnt="21"/>
      <dgm:spPr/>
    </dgm:pt>
    <dgm:pt modelId="{A67DD0E6-1D49-4217-B4D1-83526CF0FEDC}" type="pres">
      <dgm:prSet presAssocID="{9D71664F-3DAF-478E-9184-8EF05086CB30}" presName="chevron7" presStyleLbl="alignNode1" presStyleIdx="6" presStyleCnt="21"/>
      <dgm:spPr/>
    </dgm:pt>
    <dgm:pt modelId="{A2D42FE9-2CBF-4747-9DE1-0D30F086F502}" type="pres">
      <dgm:prSet presAssocID="{9D71664F-3DAF-478E-9184-8EF05086CB30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5C320A16-5BA9-41D0-961C-A5AA5225DBFF}" type="pres">
      <dgm:prSet presAssocID="{54FECD05-A467-4689-B257-2C443BB86CE1}" presName="sibTrans" presStyleCnt="0"/>
      <dgm:spPr/>
    </dgm:pt>
    <dgm:pt modelId="{58296DAF-E67E-4C66-83D7-E7345DF6CC74}" type="pres">
      <dgm:prSet presAssocID="{2B7AE3B7-399D-4206-A62A-20B27465BA34}" presName="parenttextcomposite" presStyleCnt="0"/>
      <dgm:spPr/>
    </dgm:pt>
    <dgm:pt modelId="{42A529F2-1974-4298-A2F2-1C46AD74228E}" type="pres">
      <dgm:prSet presAssocID="{2B7AE3B7-399D-4206-A62A-20B27465BA34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F343ABCC-4250-4DCB-902C-A9855EC9A6A5}" type="pres">
      <dgm:prSet presAssocID="{2B7AE3B7-399D-4206-A62A-20B27465BA34}" presName="composite" presStyleCnt="0"/>
      <dgm:spPr/>
    </dgm:pt>
    <dgm:pt modelId="{6BD982D4-0EB3-45C5-BC3D-63F6E5E17839}" type="pres">
      <dgm:prSet presAssocID="{2B7AE3B7-399D-4206-A62A-20B27465BA34}" presName="chevron1" presStyleLbl="alignNode1" presStyleIdx="7" presStyleCnt="21"/>
      <dgm:spPr/>
    </dgm:pt>
    <dgm:pt modelId="{31194168-BAC6-405F-9FD9-009D10936DB2}" type="pres">
      <dgm:prSet presAssocID="{2B7AE3B7-399D-4206-A62A-20B27465BA34}" presName="chevron2" presStyleLbl="alignNode1" presStyleIdx="8" presStyleCnt="21"/>
      <dgm:spPr/>
    </dgm:pt>
    <dgm:pt modelId="{1E75DF13-A6AA-48D4-9B27-E41E99CA82DD}" type="pres">
      <dgm:prSet presAssocID="{2B7AE3B7-399D-4206-A62A-20B27465BA34}" presName="chevron3" presStyleLbl="alignNode1" presStyleIdx="9" presStyleCnt="21"/>
      <dgm:spPr/>
    </dgm:pt>
    <dgm:pt modelId="{FABE9936-5A68-43FE-A4D2-85AEB07B5C99}" type="pres">
      <dgm:prSet presAssocID="{2B7AE3B7-399D-4206-A62A-20B27465BA34}" presName="chevron4" presStyleLbl="alignNode1" presStyleIdx="10" presStyleCnt="21"/>
      <dgm:spPr/>
    </dgm:pt>
    <dgm:pt modelId="{1F7FEF23-8F60-439C-94D2-3877943E2325}" type="pres">
      <dgm:prSet presAssocID="{2B7AE3B7-399D-4206-A62A-20B27465BA34}" presName="chevron5" presStyleLbl="alignNode1" presStyleIdx="11" presStyleCnt="21"/>
      <dgm:spPr/>
    </dgm:pt>
    <dgm:pt modelId="{CFCA5A79-7ED7-452A-A7C9-E33B07B52018}" type="pres">
      <dgm:prSet presAssocID="{2B7AE3B7-399D-4206-A62A-20B27465BA34}" presName="chevron6" presStyleLbl="alignNode1" presStyleIdx="12" presStyleCnt="21"/>
      <dgm:spPr/>
    </dgm:pt>
    <dgm:pt modelId="{B0652C7E-39F7-4334-B74F-705E20EE2A4D}" type="pres">
      <dgm:prSet presAssocID="{2B7AE3B7-399D-4206-A62A-20B27465BA34}" presName="chevron7" presStyleLbl="alignNode1" presStyleIdx="13" presStyleCnt="21"/>
      <dgm:spPr/>
    </dgm:pt>
    <dgm:pt modelId="{46F0DE40-22B8-4D3C-88BB-C0C9DA493144}" type="pres">
      <dgm:prSet presAssocID="{2B7AE3B7-399D-4206-A62A-20B27465BA34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D5064E75-199D-4138-A5BE-F9864EBB6B7F}" type="pres">
      <dgm:prSet presAssocID="{A6ECA0CF-47A8-454E-A2C2-366EA6937002}" presName="sibTrans" presStyleCnt="0"/>
      <dgm:spPr/>
    </dgm:pt>
    <dgm:pt modelId="{872E0AC8-2269-4286-B8F4-444A3C677692}" type="pres">
      <dgm:prSet presAssocID="{17362F56-F4DC-4B25-A1C3-8BE5B53D9502}" presName="parenttextcomposite" presStyleCnt="0"/>
      <dgm:spPr/>
    </dgm:pt>
    <dgm:pt modelId="{9F9D9163-67B5-41DB-9BD1-3718E925FBED}" type="pres">
      <dgm:prSet presAssocID="{17362F56-F4DC-4B25-A1C3-8BE5B53D9502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2AD6F3BB-2DA0-464B-869A-0BFE901B706D}" type="pres">
      <dgm:prSet presAssocID="{17362F56-F4DC-4B25-A1C3-8BE5B53D9502}" presName="composite" presStyleCnt="0"/>
      <dgm:spPr/>
    </dgm:pt>
    <dgm:pt modelId="{EA71D2DE-145A-461D-BC17-1D023E8BBED0}" type="pres">
      <dgm:prSet presAssocID="{17362F56-F4DC-4B25-A1C3-8BE5B53D9502}" presName="chevron1" presStyleLbl="alignNode1" presStyleIdx="14" presStyleCnt="21"/>
      <dgm:spPr/>
    </dgm:pt>
    <dgm:pt modelId="{2CBB64ED-65C8-48F6-B77C-3153915952AD}" type="pres">
      <dgm:prSet presAssocID="{17362F56-F4DC-4B25-A1C3-8BE5B53D9502}" presName="chevron2" presStyleLbl="alignNode1" presStyleIdx="15" presStyleCnt="21"/>
      <dgm:spPr/>
    </dgm:pt>
    <dgm:pt modelId="{112D5D98-3F03-402C-8F91-9B67D89D135F}" type="pres">
      <dgm:prSet presAssocID="{17362F56-F4DC-4B25-A1C3-8BE5B53D9502}" presName="chevron3" presStyleLbl="alignNode1" presStyleIdx="16" presStyleCnt="21"/>
      <dgm:spPr/>
    </dgm:pt>
    <dgm:pt modelId="{C7E155B6-2EAD-467E-A84F-C4FFD9A38F20}" type="pres">
      <dgm:prSet presAssocID="{17362F56-F4DC-4B25-A1C3-8BE5B53D9502}" presName="chevron4" presStyleLbl="alignNode1" presStyleIdx="17" presStyleCnt="21"/>
      <dgm:spPr/>
    </dgm:pt>
    <dgm:pt modelId="{D1851142-8725-4189-BBB6-A3052F311544}" type="pres">
      <dgm:prSet presAssocID="{17362F56-F4DC-4B25-A1C3-8BE5B53D9502}" presName="chevron5" presStyleLbl="alignNode1" presStyleIdx="18" presStyleCnt="21"/>
      <dgm:spPr/>
    </dgm:pt>
    <dgm:pt modelId="{6ECA53B2-2EA3-4A1F-BB70-E755908B1BC5}" type="pres">
      <dgm:prSet presAssocID="{17362F56-F4DC-4B25-A1C3-8BE5B53D9502}" presName="chevron6" presStyleLbl="alignNode1" presStyleIdx="19" presStyleCnt="21"/>
      <dgm:spPr/>
    </dgm:pt>
    <dgm:pt modelId="{89AFCC88-BC24-4774-A4AC-80A47C0FCC8C}" type="pres">
      <dgm:prSet presAssocID="{17362F56-F4DC-4B25-A1C3-8BE5B53D9502}" presName="chevron7" presStyleLbl="alignNode1" presStyleIdx="20" presStyleCnt="21"/>
      <dgm:spPr/>
    </dgm:pt>
    <dgm:pt modelId="{E027D426-E81E-40E2-9478-97A6719F8130}" type="pres">
      <dgm:prSet presAssocID="{17362F56-F4DC-4B25-A1C3-8BE5B53D9502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15C94107-CBC1-4B22-9814-2BB834D024E8}" srcId="{24B865F0-318E-49B7-857E-8A12D2E0FEA5}" destId="{17362F56-F4DC-4B25-A1C3-8BE5B53D9502}" srcOrd="2" destOrd="0" parTransId="{027F80D8-74F4-4161-BA71-70D6D888E384}" sibTransId="{C0A09EC9-855A-4C29-9FC5-1DF1AB0C6BDA}"/>
    <dgm:cxn modelId="{DF179C2D-55D4-4D77-8A11-FC1E2CDB9714}" type="presOf" srcId="{C0DFA477-C515-4B7A-949E-C37503A3ED18}" destId="{A2D42FE9-2CBF-4747-9DE1-0D30F086F502}" srcOrd="0" destOrd="0" presId="urn:microsoft.com/office/officeart/2008/layout/VerticalAccentList"/>
    <dgm:cxn modelId="{DED09234-0367-4471-B64F-C15B77471D53}" type="presOf" srcId="{9D71664F-3DAF-478E-9184-8EF05086CB30}" destId="{768A33E4-4F2A-43B2-808B-70BA2068F00A}" srcOrd="0" destOrd="0" presId="urn:microsoft.com/office/officeart/2008/layout/VerticalAccentList"/>
    <dgm:cxn modelId="{BD8F3A5B-945F-4E37-907E-29FDBCE94E8E}" srcId="{24B865F0-318E-49B7-857E-8A12D2E0FEA5}" destId="{9D71664F-3DAF-478E-9184-8EF05086CB30}" srcOrd="0" destOrd="0" parTransId="{A1E66F37-11D1-4204-97FF-02EA8300442A}" sibTransId="{54FECD05-A467-4689-B257-2C443BB86CE1}"/>
    <dgm:cxn modelId="{7C5D1846-C8D7-460C-8FEA-7C8F4EDA8EBC}" type="presOf" srcId="{BB83CB3E-4267-472A-BCBB-591622E733FE}" destId="{E027D426-E81E-40E2-9478-97A6719F8130}" srcOrd="0" destOrd="0" presId="urn:microsoft.com/office/officeart/2008/layout/VerticalAccentList"/>
    <dgm:cxn modelId="{2834A450-DADF-4F71-A87A-008A3C2E68B5}" srcId="{17362F56-F4DC-4B25-A1C3-8BE5B53D9502}" destId="{BB83CB3E-4267-472A-BCBB-591622E733FE}" srcOrd="0" destOrd="0" parTransId="{16343F75-0BA1-43B0-85AA-0CC4FE092753}" sibTransId="{F282BE5E-4F5B-45A4-8B50-7D64D463C363}"/>
    <dgm:cxn modelId="{A0B80979-4672-4FF4-B7EA-3500EE53E1CE}" srcId="{9D71664F-3DAF-478E-9184-8EF05086CB30}" destId="{C0DFA477-C515-4B7A-949E-C37503A3ED18}" srcOrd="0" destOrd="0" parTransId="{2E438489-869F-4594-AF2B-878958EF1A4F}" sibTransId="{D1320D4C-2FB7-4B1E-BCB2-DA10F40FE711}"/>
    <dgm:cxn modelId="{84D42B8F-4859-429D-8E79-A0ABE34CD29E}" type="presOf" srcId="{FA50948D-CDBE-43B3-979A-367FB0A7633A}" destId="{46F0DE40-22B8-4D3C-88BB-C0C9DA493144}" srcOrd="0" destOrd="0" presId="urn:microsoft.com/office/officeart/2008/layout/VerticalAccentList"/>
    <dgm:cxn modelId="{C8343A99-00B9-4BAD-B298-A883B600AC31}" srcId="{24B865F0-318E-49B7-857E-8A12D2E0FEA5}" destId="{2B7AE3B7-399D-4206-A62A-20B27465BA34}" srcOrd="1" destOrd="0" parTransId="{3CD1E193-1029-4BC8-A553-F297CCB71F26}" sibTransId="{A6ECA0CF-47A8-454E-A2C2-366EA6937002}"/>
    <dgm:cxn modelId="{F66719A0-B1CC-41CF-BA14-5B327C7838B5}" type="presOf" srcId="{24B865F0-318E-49B7-857E-8A12D2E0FEA5}" destId="{CB0C5E10-AC82-496B-A7B3-73FAE4C10AAF}" srcOrd="0" destOrd="0" presId="urn:microsoft.com/office/officeart/2008/layout/VerticalAccentList"/>
    <dgm:cxn modelId="{C74FCBBC-44A2-41ED-ADDB-F628A24848CD}" type="presOf" srcId="{2B7AE3B7-399D-4206-A62A-20B27465BA34}" destId="{42A529F2-1974-4298-A2F2-1C46AD74228E}" srcOrd="0" destOrd="0" presId="urn:microsoft.com/office/officeart/2008/layout/VerticalAccentList"/>
    <dgm:cxn modelId="{C97EACC3-7DF8-429C-A543-B106E3E04576}" type="presOf" srcId="{17362F56-F4DC-4B25-A1C3-8BE5B53D9502}" destId="{9F9D9163-67B5-41DB-9BD1-3718E925FBED}" srcOrd="0" destOrd="0" presId="urn:microsoft.com/office/officeart/2008/layout/VerticalAccentList"/>
    <dgm:cxn modelId="{9F005DDE-574C-4F9F-8161-26CBDDAA681A}" srcId="{2B7AE3B7-399D-4206-A62A-20B27465BA34}" destId="{FA50948D-CDBE-43B3-979A-367FB0A7633A}" srcOrd="0" destOrd="0" parTransId="{7C57CACB-6479-40C9-BDF5-B5D7AD7DEA75}" sibTransId="{6CB53D81-C14B-4CDD-BD2C-9230F9FCE097}"/>
    <dgm:cxn modelId="{E9B7EF62-6CF4-46FE-B37E-41DE859C97E8}" type="presParOf" srcId="{CB0C5E10-AC82-496B-A7B3-73FAE4C10AAF}" destId="{2F886020-CC1C-44C4-BD6D-EB6C6D061F1C}" srcOrd="0" destOrd="0" presId="urn:microsoft.com/office/officeart/2008/layout/VerticalAccentList"/>
    <dgm:cxn modelId="{92604E3A-2B47-4173-8650-EB4C04BCB726}" type="presParOf" srcId="{2F886020-CC1C-44C4-BD6D-EB6C6D061F1C}" destId="{768A33E4-4F2A-43B2-808B-70BA2068F00A}" srcOrd="0" destOrd="0" presId="urn:microsoft.com/office/officeart/2008/layout/VerticalAccentList"/>
    <dgm:cxn modelId="{A092C970-73B6-4BB7-B562-F43070B75645}" type="presParOf" srcId="{CB0C5E10-AC82-496B-A7B3-73FAE4C10AAF}" destId="{3BC0F6DD-74FD-40C5-B141-3839BB175159}" srcOrd="1" destOrd="0" presId="urn:microsoft.com/office/officeart/2008/layout/VerticalAccentList"/>
    <dgm:cxn modelId="{3CD1EE32-D120-46F2-BFF8-9A7C4CDD33FC}" type="presParOf" srcId="{3BC0F6DD-74FD-40C5-B141-3839BB175159}" destId="{A42744C5-3919-45CA-A95D-207479B50E50}" srcOrd="0" destOrd="0" presId="urn:microsoft.com/office/officeart/2008/layout/VerticalAccentList"/>
    <dgm:cxn modelId="{81EAE24C-76E5-4261-886C-E51C499BEA01}" type="presParOf" srcId="{3BC0F6DD-74FD-40C5-B141-3839BB175159}" destId="{BEDC0595-1EE8-4FF3-95B3-9D1001E63788}" srcOrd="1" destOrd="0" presId="urn:microsoft.com/office/officeart/2008/layout/VerticalAccentList"/>
    <dgm:cxn modelId="{F2948560-681F-4B85-B1AF-19FCCFE4B933}" type="presParOf" srcId="{3BC0F6DD-74FD-40C5-B141-3839BB175159}" destId="{4F13E961-8869-43C5-996D-48BC1C6A7D04}" srcOrd="2" destOrd="0" presId="urn:microsoft.com/office/officeart/2008/layout/VerticalAccentList"/>
    <dgm:cxn modelId="{ADABCDB0-4FF6-43C2-AFF3-1B2DE6DA94E6}" type="presParOf" srcId="{3BC0F6DD-74FD-40C5-B141-3839BB175159}" destId="{C0586554-229B-4D6A-A88E-434D005A443E}" srcOrd="3" destOrd="0" presId="urn:microsoft.com/office/officeart/2008/layout/VerticalAccentList"/>
    <dgm:cxn modelId="{3E2055F7-3531-4B9D-A8B8-71E5750ADBE9}" type="presParOf" srcId="{3BC0F6DD-74FD-40C5-B141-3839BB175159}" destId="{CD043652-ED95-4976-8782-EA7428E7640A}" srcOrd="4" destOrd="0" presId="urn:microsoft.com/office/officeart/2008/layout/VerticalAccentList"/>
    <dgm:cxn modelId="{3DD72C46-0C04-4FCB-886C-40E2B0BDF423}" type="presParOf" srcId="{3BC0F6DD-74FD-40C5-B141-3839BB175159}" destId="{319383F9-A1F4-487E-9E6F-FCEBB7ADB7E4}" srcOrd="5" destOrd="0" presId="urn:microsoft.com/office/officeart/2008/layout/VerticalAccentList"/>
    <dgm:cxn modelId="{E81724C0-4A83-444A-8E3C-B1F8DEC5E295}" type="presParOf" srcId="{3BC0F6DD-74FD-40C5-B141-3839BB175159}" destId="{A67DD0E6-1D49-4217-B4D1-83526CF0FEDC}" srcOrd="6" destOrd="0" presId="urn:microsoft.com/office/officeart/2008/layout/VerticalAccentList"/>
    <dgm:cxn modelId="{D88A9CB2-EBCE-48A4-A3BD-1A4AF995AE5B}" type="presParOf" srcId="{3BC0F6DD-74FD-40C5-B141-3839BB175159}" destId="{A2D42FE9-2CBF-4747-9DE1-0D30F086F502}" srcOrd="7" destOrd="0" presId="urn:microsoft.com/office/officeart/2008/layout/VerticalAccentList"/>
    <dgm:cxn modelId="{12F085ED-B579-4FF5-ADA0-F947689BBFE7}" type="presParOf" srcId="{CB0C5E10-AC82-496B-A7B3-73FAE4C10AAF}" destId="{5C320A16-5BA9-41D0-961C-A5AA5225DBFF}" srcOrd="2" destOrd="0" presId="urn:microsoft.com/office/officeart/2008/layout/VerticalAccentList"/>
    <dgm:cxn modelId="{3B68F299-F3B5-447D-B357-B78986F6D30A}" type="presParOf" srcId="{CB0C5E10-AC82-496B-A7B3-73FAE4C10AAF}" destId="{58296DAF-E67E-4C66-83D7-E7345DF6CC74}" srcOrd="3" destOrd="0" presId="urn:microsoft.com/office/officeart/2008/layout/VerticalAccentList"/>
    <dgm:cxn modelId="{DD59E8B5-BCCE-4D42-9C0D-15100B3E3008}" type="presParOf" srcId="{58296DAF-E67E-4C66-83D7-E7345DF6CC74}" destId="{42A529F2-1974-4298-A2F2-1C46AD74228E}" srcOrd="0" destOrd="0" presId="urn:microsoft.com/office/officeart/2008/layout/VerticalAccentList"/>
    <dgm:cxn modelId="{83A8F234-5D80-449C-8FC6-D06AE555468D}" type="presParOf" srcId="{CB0C5E10-AC82-496B-A7B3-73FAE4C10AAF}" destId="{F343ABCC-4250-4DCB-902C-A9855EC9A6A5}" srcOrd="4" destOrd="0" presId="urn:microsoft.com/office/officeart/2008/layout/VerticalAccentList"/>
    <dgm:cxn modelId="{E8108E9F-40BB-4554-A047-EB887DF8FF7F}" type="presParOf" srcId="{F343ABCC-4250-4DCB-902C-A9855EC9A6A5}" destId="{6BD982D4-0EB3-45C5-BC3D-63F6E5E17839}" srcOrd="0" destOrd="0" presId="urn:microsoft.com/office/officeart/2008/layout/VerticalAccentList"/>
    <dgm:cxn modelId="{F4574FFB-9E9F-426A-9301-FF6ED6E839F5}" type="presParOf" srcId="{F343ABCC-4250-4DCB-902C-A9855EC9A6A5}" destId="{31194168-BAC6-405F-9FD9-009D10936DB2}" srcOrd="1" destOrd="0" presId="urn:microsoft.com/office/officeart/2008/layout/VerticalAccentList"/>
    <dgm:cxn modelId="{567395DA-0F17-4F8C-B201-AB9B09EA5EF3}" type="presParOf" srcId="{F343ABCC-4250-4DCB-902C-A9855EC9A6A5}" destId="{1E75DF13-A6AA-48D4-9B27-E41E99CA82DD}" srcOrd="2" destOrd="0" presId="urn:microsoft.com/office/officeart/2008/layout/VerticalAccentList"/>
    <dgm:cxn modelId="{9768BBA5-D091-44A2-BDBC-56C715CA162C}" type="presParOf" srcId="{F343ABCC-4250-4DCB-902C-A9855EC9A6A5}" destId="{FABE9936-5A68-43FE-A4D2-85AEB07B5C99}" srcOrd="3" destOrd="0" presId="urn:microsoft.com/office/officeart/2008/layout/VerticalAccentList"/>
    <dgm:cxn modelId="{EE9A7067-66E5-4FE3-A725-5A5DC802F260}" type="presParOf" srcId="{F343ABCC-4250-4DCB-902C-A9855EC9A6A5}" destId="{1F7FEF23-8F60-439C-94D2-3877943E2325}" srcOrd="4" destOrd="0" presId="urn:microsoft.com/office/officeart/2008/layout/VerticalAccentList"/>
    <dgm:cxn modelId="{6F1375B5-1AA8-4D40-9A14-F1A6CE250D24}" type="presParOf" srcId="{F343ABCC-4250-4DCB-902C-A9855EC9A6A5}" destId="{CFCA5A79-7ED7-452A-A7C9-E33B07B52018}" srcOrd="5" destOrd="0" presId="urn:microsoft.com/office/officeart/2008/layout/VerticalAccentList"/>
    <dgm:cxn modelId="{BA5AA24D-61B7-4FAD-8661-9C34A3490759}" type="presParOf" srcId="{F343ABCC-4250-4DCB-902C-A9855EC9A6A5}" destId="{B0652C7E-39F7-4334-B74F-705E20EE2A4D}" srcOrd="6" destOrd="0" presId="urn:microsoft.com/office/officeart/2008/layout/VerticalAccentList"/>
    <dgm:cxn modelId="{BDB2B866-B3AE-4738-A7B9-FDDAB4E84298}" type="presParOf" srcId="{F343ABCC-4250-4DCB-902C-A9855EC9A6A5}" destId="{46F0DE40-22B8-4D3C-88BB-C0C9DA493144}" srcOrd="7" destOrd="0" presId="urn:microsoft.com/office/officeart/2008/layout/VerticalAccentList"/>
    <dgm:cxn modelId="{EC7D5D6F-BDE8-4C01-8412-AC8C1AE0D071}" type="presParOf" srcId="{CB0C5E10-AC82-496B-A7B3-73FAE4C10AAF}" destId="{D5064E75-199D-4138-A5BE-F9864EBB6B7F}" srcOrd="5" destOrd="0" presId="urn:microsoft.com/office/officeart/2008/layout/VerticalAccentList"/>
    <dgm:cxn modelId="{0E2D09B7-6E3E-4E35-BA80-1F263C2525CC}" type="presParOf" srcId="{CB0C5E10-AC82-496B-A7B3-73FAE4C10AAF}" destId="{872E0AC8-2269-4286-B8F4-444A3C677692}" srcOrd="6" destOrd="0" presId="urn:microsoft.com/office/officeart/2008/layout/VerticalAccentList"/>
    <dgm:cxn modelId="{8405DB5C-BE23-498F-BD83-665075254562}" type="presParOf" srcId="{872E0AC8-2269-4286-B8F4-444A3C677692}" destId="{9F9D9163-67B5-41DB-9BD1-3718E925FBED}" srcOrd="0" destOrd="0" presId="urn:microsoft.com/office/officeart/2008/layout/VerticalAccentList"/>
    <dgm:cxn modelId="{38F1F126-42D7-4972-B1B4-BB2A5CCEB381}" type="presParOf" srcId="{CB0C5E10-AC82-496B-A7B3-73FAE4C10AAF}" destId="{2AD6F3BB-2DA0-464B-869A-0BFE901B706D}" srcOrd="7" destOrd="0" presId="urn:microsoft.com/office/officeart/2008/layout/VerticalAccentList"/>
    <dgm:cxn modelId="{AC672E6C-D8D0-44F0-A627-189221F5CF1C}" type="presParOf" srcId="{2AD6F3BB-2DA0-464B-869A-0BFE901B706D}" destId="{EA71D2DE-145A-461D-BC17-1D023E8BBED0}" srcOrd="0" destOrd="0" presId="urn:microsoft.com/office/officeart/2008/layout/VerticalAccentList"/>
    <dgm:cxn modelId="{F24FCD39-F153-46CE-A067-3D168A6FB401}" type="presParOf" srcId="{2AD6F3BB-2DA0-464B-869A-0BFE901B706D}" destId="{2CBB64ED-65C8-48F6-B77C-3153915952AD}" srcOrd="1" destOrd="0" presId="urn:microsoft.com/office/officeart/2008/layout/VerticalAccentList"/>
    <dgm:cxn modelId="{197AEDED-3A94-4B69-BEDA-5E32ECC64E15}" type="presParOf" srcId="{2AD6F3BB-2DA0-464B-869A-0BFE901B706D}" destId="{112D5D98-3F03-402C-8F91-9B67D89D135F}" srcOrd="2" destOrd="0" presId="urn:microsoft.com/office/officeart/2008/layout/VerticalAccentList"/>
    <dgm:cxn modelId="{8497AB5C-F867-41EF-AB7B-0694C9D74F01}" type="presParOf" srcId="{2AD6F3BB-2DA0-464B-869A-0BFE901B706D}" destId="{C7E155B6-2EAD-467E-A84F-C4FFD9A38F20}" srcOrd="3" destOrd="0" presId="urn:microsoft.com/office/officeart/2008/layout/VerticalAccentList"/>
    <dgm:cxn modelId="{E3E63C30-6658-47ED-B4A9-67A9322BCBB3}" type="presParOf" srcId="{2AD6F3BB-2DA0-464B-869A-0BFE901B706D}" destId="{D1851142-8725-4189-BBB6-A3052F311544}" srcOrd="4" destOrd="0" presId="urn:microsoft.com/office/officeart/2008/layout/VerticalAccentList"/>
    <dgm:cxn modelId="{7EAE9239-BACC-40B3-95EF-0BF3305C65C5}" type="presParOf" srcId="{2AD6F3BB-2DA0-464B-869A-0BFE901B706D}" destId="{6ECA53B2-2EA3-4A1F-BB70-E755908B1BC5}" srcOrd="5" destOrd="0" presId="urn:microsoft.com/office/officeart/2008/layout/VerticalAccentList"/>
    <dgm:cxn modelId="{6E4F924C-3E89-4087-8961-6779E3E3CCC8}" type="presParOf" srcId="{2AD6F3BB-2DA0-464B-869A-0BFE901B706D}" destId="{89AFCC88-BC24-4774-A4AC-80A47C0FCC8C}" srcOrd="6" destOrd="0" presId="urn:microsoft.com/office/officeart/2008/layout/VerticalAccentList"/>
    <dgm:cxn modelId="{8842C8FA-E1A5-4DEC-9CBC-FF78E859BF5E}" type="presParOf" srcId="{2AD6F3BB-2DA0-464B-869A-0BFE901B706D}" destId="{E027D426-E81E-40E2-9478-97A6719F8130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DC18D4C-DDC9-4AD0-8CE1-BEEDB200A36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75C10C13-AEE5-49DA-B513-F744E50B7210}">
      <dgm:prSet phldrT="[Text]"/>
      <dgm:spPr/>
      <dgm:t>
        <a:bodyPr/>
        <a:lstStyle/>
        <a:p>
          <a:r>
            <a:rPr lang="it-IT"/>
            <a:t>Astrazione dal database</a:t>
          </a:r>
          <a:endParaRPr lang="en-GB"/>
        </a:p>
      </dgm:t>
    </dgm:pt>
    <dgm:pt modelId="{25277C1F-97BB-49F6-9675-1D840B06699D}" type="parTrans" cxnId="{277EAD79-BC13-45B9-8D66-4E2D780FAC16}">
      <dgm:prSet/>
      <dgm:spPr/>
      <dgm:t>
        <a:bodyPr/>
        <a:lstStyle/>
        <a:p>
          <a:endParaRPr lang="en-GB"/>
        </a:p>
      </dgm:t>
    </dgm:pt>
    <dgm:pt modelId="{E8F13A79-F6FC-413E-9F81-0DE93C856194}" type="sibTrans" cxnId="{277EAD79-BC13-45B9-8D66-4E2D780FAC16}">
      <dgm:prSet/>
      <dgm:spPr/>
      <dgm:t>
        <a:bodyPr/>
        <a:lstStyle/>
        <a:p>
          <a:endParaRPr lang="en-GB"/>
        </a:p>
      </dgm:t>
    </dgm:pt>
    <dgm:pt modelId="{2F132B29-D89B-4E28-8739-29CF26218D49}">
      <dgm:prSet phldrT="[Text]"/>
      <dgm:spPr/>
      <dgm:t>
        <a:bodyPr/>
        <a:lstStyle/>
        <a:p>
          <a:r>
            <a:rPr lang="it-IT"/>
            <a:t>Facilità nella creazione delle Query</a:t>
          </a:r>
          <a:endParaRPr lang="en-GB"/>
        </a:p>
      </dgm:t>
    </dgm:pt>
    <dgm:pt modelId="{D4CBC0A5-C3DD-4930-A88F-15B7CC618F2A}" type="parTrans" cxnId="{D4AB153A-5B22-4615-838F-614B061186FE}">
      <dgm:prSet/>
      <dgm:spPr/>
      <dgm:t>
        <a:bodyPr/>
        <a:lstStyle/>
        <a:p>
          <a:endParaRPr lang="en-GB"/>
        </a:p>
      </dgm:t>
    </dgm:pt>
    <dgm:pt modelId="{D3737B6B-9239-4AA2-B860-9471D010EA8B}" type="sibTrans" cxnId="{D4AB153A-5B22-4615-838F-614B061186FE}">
      <dgm:prSet/>
      <dgm:spPr/>
      <dgm:t>
        <a:bodyPr/>
        <a:lstStyle/>
        <a:p>
          <a:endParaRPr lang="en-GB"/>
        </a:p>
      </dgm:t>
    </dgm:pt>
    <dgm:pt modelId="{60D7220A-8727-465B-A7D7-916339ADF0ED}">
      <dgm:prSet phldrT="[Text]"/>
      <dgm:spPr/>
      <dgm:t>
        <a:bodyPr/>
        <a:lstStyle/>
        <a:p>
          <a:r>
            <a:rPr lang="it-IT"/>
            <a:t>Controllo degli errori</a:t>
          </a:r>
          <a:endParaRPr lang="en-GB"/>
        </a:p>
      </dgm:t>
    </dgm:pt>
    <dgm:pt modelId="{510A0880-9B9C-454A-9919-3C83F932D863}" type="parTrans" cxnId="{668C960D-B439-4812-930B-1110CA5E5127}">
      <dgm:prSet/>
      <dgm:spPr/>
      <dgm:t>
        <a:bodyPr/>
        <a:lstStyle/>
        <a:p>
          <a:endParaRPr lang="en-GB"/>
        </a:p>
      </dgm:t>
    </dgm:pt>
    <dgm:pt modelId="{270AB603-BB4F-4214-9A9E-8F455B20B214}" type="sibTrans" cxnId="{668C960D-B439-4812-930B-1110CA5E5127}">
      <dgm:prSet/>
      <dgm:spPr/>
      <dgm:t>
        <a:bodyPr/>
        <a:lstStyle/>
        <a:p>
          <a:endParaRPr lang="en-GB"/>
        </a:p>
      </dgm:t>
    </dgm:pt>
    <dgm:pt modelId="{48669421-ACCF-4738-8808-99F751F5DF97}">
      <dgm:prSet/>
      <dgm:spPr/>
      <dgm:t>
        <a:bodyPr/>
        <a:lstStyle/>
        <a:p>
          <a:r>
            <a:rPr lang="it-IT"/>
            <a:t>Mapping model-entità, operazioni CRUD</a:t>
          </a:r>
          <a:endParaRPr lang="en-GB"/>
        </a:p>
      </dgm:t>
    </dgm:pt>
    <dgm:pt modelId="{121BECE1-251A-47B8-9746-A86D09E6579B}" type="parTrans" cxnId="{E1A47685-90C1-4A61-86A1-1DF8B63115FE}">
      <dgm:prSet/>
      <dgm:spPr/>
      <dgm:t>
        <a:bodyPr/>
        <a:lstStyle/>
        <a:p>
          <a:endParaRPr lang="en-GB"/>
        </a:p>
      </dgm:t>
    </dgm:pt>
    <dgm:pt modelId="{822EDADF-B5E2-46F7-B0B8-6BDB97C938FD}" type="sibTrans" cxnId="{E1A47685-90C1-4A61-86A1-1DF8B63115FE}">
      <dgm:prSet/>
      <dgm:spPr/>
      <dgm:t>
        <a:bodyPr/>
        <a:lstStyle/>
        <a:p>
          <a:endParaRPr lang="en-GB"/>
        </a:p>
      </dgm:t>
    </dgm:pt>
    <dgm:pt modelId="{A81AE016-5EE1-4739-8959-7568E251649A}" type="pres">
      <dgm:prSet presAssocID="{7DC18D4C-DDC9-4AD0-8CE1-BEEDB200A36B}" presName="Name0" presStyleCnt="0">
        <dgm:presLayoutVars>
          <dgm:chMax val="7"/>
          <dgm:chPref val="7"/>
          <dgm:dir/>
        </dgm:presLayoutVars>
      </dgm:prSet>
      <dgm:spPr/>
    </dgm:pt>
    <dgm:pt modelId="{72C1F2A7-B58E-4DC9-B780-E9E1D3879C82}" type="pres">
      <dgm:prSet presAssocID="{7DC18D4C-DDC9-4AD0-8CE1-BEEDB200A36B}" presName="Name1" presStyleCnt="0"/>
      <dgm:spPr/>
    </dgm:pt>
    <dgm:pt modelId="{A85843EB-7954-447F-9357-3BFDA8373415}" type="pres">
      <dgm:prSet presAssocID="{7DC18D4C-DDC9-4AD0-8CE1-BEEDB200A36B}" presName="cycle" presStyleCnt="0"/>
      <dgm:spPr/>
    </dgm:pt>
    <dgm:pt modelId="{E497B0B2-FE66-4E88-ADAC-50D0582199A8}" type="pres">
      <dgm:prSet presAssocID="{7DC18D4C-DDC9-4AD0-8CE1-BEEDB200A36B}" presName="srcNode" presStyleLbl="node1" presStyleIdx="0" presStyleCnt="4"/>
      <dgm:spPr/>
    </dgm:pt>
    <dgm:pt modelId="{D9124B90-A465-466E-9CF3-844352B66395}" type="pres">
      <dgm:prSet presAssocID="{7DC18D4C-DDC9-4AD0-8CE1-BEEDB200A36B}" presName="conn" presStyleLbl="parChTrans1D2" presStyleIdx="0" presStyleCnt="1"/>
      <dgm:spPr/>
    </dgm:pt>
    <dgm:pt modelId="{EAC86865-BBFF-412D-B683-E47B75284087}" type="pres">
      <dgm:prSet presAssocID="{7DC18D4C-DDC9-4AD0-8CE1-BEEDB200A36B}" presName="extraNode" presStyleLbl="node1" presStyleIdx="0" presStyleCnt="4"/>
      <dgm:spPr/>
    </dgm:pt>
    <dgm:pt modelId="{8CEADF70-128F-4494-BB46-D9739C1B2350}" type="pres">
      <dgm:prSet presAssocID="{7DC18D4C-DDC9-4AD0-8CE1-BEEDB200A36B}" presName="dstNode" presStyleLbl="node1" presStyleIdx="0" presStyleCnt="4"/>
      <dgm:spPr/>
    </dgm:pt>
    <dgm:pt modelId="{AF4ECF60-9A41-47FF-875C-41C83CEA8B5D}" type="pres">
      <dgm:prSet presAssocID="{75C10C13-AEE5-49DA-B513-F744E50B7210}" presName="text_1" presStyleLbl="node1" presStyleIdx="0" presStyleCnt="4">
        <dgm:presLayoutVars>
          <dgm:bulletEnabled val="1"/>
        </dgm:presLayoutVars>
      </dgm:prSet>
      <dgm:spPr/>
    </dgm:pt>
    <dgm:pt modelId="{855920BD-DA22-43CA-B347-E810DEA0113C}" type="pres">
      <dgm:prSet presAssocID="{75C10C13-AEE5-49DA-B513-F744E50B7210}" presName="accent_1" presStyleCnt="0"/>
      <dgm:spPr/>
    </dgm:pt>
    <dgm:pt modelId="{E60A2591-F8D0-4ACC-9CDF-044D88C39E05}" type="pres">
      <dgm:prSet presAssocID="{75C10C13-AEE5-49DA-B513-F744E50B7210}" presName="accentRepeatNode" presStyleLbl="solidFgAcc1" presStyleIdx="0" presStyleCnt="4"/>
      <dgm:spPr/>
    </dgm:pt>
    <dgm:pt modelId="{490093E1-AB59-431E-8160-0BEE35AF9C86}" type="pres">
      <dgm:prSet presAssocID="{2F132B29-D89B-4E28-8739-29CF26218D49}" presName="text_2" presStyleLbl="node1" presStyleIdx="1" presStyleCnt="4">
        <dgm:presLayoutVars>
          <dgm:bulletEnabled val="1"/>
        </dgm:presLayoutVars>
      </dgm:prSet>
      <dgm:spPr/>
    </dgm:pt>
    <dgm:pt modelId="{8EEFE7BF-5ECA-4F1B-9CB1-D94FB7564F32}" type="pres">
      <dgm:prSet presAssocID="{2F132B29-D89B-4E28-8739-29CF26218D49}" presName="accent_2" presStyleCnt="0"/>
      <dgm:spPr/>
    </dgm:pt>
    <dgm:pt modelId="{09E49C84-3411-42D6-8CAB-AB604687905C}" type="pres">
      <dgm:prSet presAssocID="{2F132B29-D89B-4E28-8739-29CF26218D49}" presName="accentRepeatNode" presStyleLbl="solidFgAcc1" presStyleIdx="1" presStyleCnt="4"/>
      <dgm:spPr/>
    </dgm:pt>
    <dgm:pt modelId="{7DDEF57C-7439-402C-8BE1-B633057531AA}" type="pres">
      <dgm:prSet presAssocID="{60D7220A-8727-465B-A7D7-916339ADF0ED}" presName="text_3" presStyleLbl="node1" presStyleIdx="2" presStyleCnt="4">
        <dgm:presLayoutVars>
          <dgm:bulletEnabled val="1"/>
        </dgm:presLayoutVars>
      </dgm:prSet>
      <dgm:spPr/>
    </dgm:pt>
    <dgm:pt modelId="{8825F1A8-DD43-4471-9E66-D4A37DE5E5EE}" type="pres">
      <dgm:prSet presAssocID="{60D7220A-8727-465B-A7D7-916339ADF0ED}" presName="accent_3" presStyleCnt="0"/>
      <dgm:spPr/>
    </dgm:pt>
    <dgm:pt modelId="{147FE00A-24A4-4D0D-87DB-733AB39A8EF2}" type="pres">
      <dgm:prSet presAssocID="{60D7220A-8727-465B-A7D7-916339ADF0ED}" presName="accentRepeatNode" presStyleLbl="solidFgAcc1" presStyleIdx="2" presStyleCnt="4"/>
      <dgm:spPr/>
    </dgm:pt>
    <dgm:pt modelId="{163B71B7-4246-4792-9148-2A528315188E}" type="pres">
      <dgm:prSet presAssocID="{48669421-ACCF-4738-8808-99F751F5DF97}" presName="text_4" presStyleLbl="node1" presStyleIdx="3" presStyleCnt="4">
        <dgm:presLayoutVars>
          <dgm:bulletEnabled val="1"/>
        </dgm:presLayoutVars>
      </dgm:prSet>
      <dgm:spPr/>
    </dgm:pt>
    <dgm:pt modelId="{8583A774-1783-4A0E-9168-4CCDAC4CB5B1}" type="pres">
      <dgm:prSet presAssocID="{48669421-ACCF-4738-8808-99F751F5DF97}" presName="accent_4" presStyleCnt="0"/>
      <dgm:spPr/>
    </dgm:pt>
    <dgm:pt modelId="{BACF65D2-C312-4C1C-90FB-8A84DA8F523B}" type="pres">
      <dgm:prSet presAssocID="{48669421-ACCF-4738-8808-99F751F5DF97}" presName="accentRepeatNode" presStyleLbl="solidFgAcc1" presStyleIdx="3" presStyleCnt="4"/>
      <dgm:spPr/>
    </dgm:pt>
  </dgm:ptLst>
  <dgm:cxnLst>
    <dgm:cxn modelId="{668C960D-B439-4812-930B-1110CA5E5127}" srcId="{7DC18D4C-DDC9-4AD0-8CE1-BEEDB200A36B}" destId="{60D7220A-8727-465B-A7D7-916339ADF0ED}" srcOrd="2" destOrd="0" parTransId="{510A0880-9B9C-454A-9919-3C83F932D863}" sibTransId="{270AB603-BB4F-4214-9A9E-8F455B20B214}"/>
    <dgm:cxn modelId="{A00E4F1A-D81F-4428-B2D7-05767210E177}" type="presOf" srcId="{60D7220A-8727-465B-A7D7-916339ADF0ED}" destId="{7DDEF57C-7439-402C-8BE1-B633057531AA}" srcOrd="0" destOrd="0" presId="urn:microsoft.com/office/officeart/2008/layout/VerticalCurvedList"/>
    <dgm:cxn modelId="{D4AB153A-5B22-4615-838F-614B061186FE}" srcId="{7DC18D4C-DDC9-4AD0-8CE1-BEEDB200A36B}" destId="{2F132B29-D89B-4E28-8739-29CF26218D49}" srcOrd="1" destOrd="0" parTransId="{D4CBC0A5-C3DD-4930-A88F-15B7CC618F2A}" sibTransId="{D3737B6B-9239-4AA2-B860-9471D010EA8B}"/>
    <dgm:cxn modelId="{8774BA53-6283-43A5-9EFB-543545B14EF0}" type="presOf" srcId="{7DC18D4C-DDC9-4AD0-8CE1-BEEDB200A36B}" destId="{A81AE016-5EE1-4739-8959-7568E251649A}" srcOrd="0" destOrd="0" presId="urn:microsoft.com/office/officeart/2008/layout/VerticalCurvedList"/>
    <dgm:cxn modelId="{277EAD79-BC13-45B9-8D66-4E2D780FAC16}" srcId="{7DC18D4C-DDC9-4AD0-8CE1-BEEDB200A36B}" destId="{75C10C13-AEE5-49DA-B513-F744E50B7210}" srcOrd="0" destOrd="0" parTransId="{25277C1F-97BB-49F6-9675-1D840B06699D}" sibTransId="{E8F13A79-F6FC-413E-9F81-0DE93C856194}"/>
    <dgm:cxn modelId="{E1A47685-90C1-4A61-86A1-1DF8B63115FE}" srcId="{7DC18D4C-DDC9-4AD0-8CE1-BEEDB200A36B}" destId="{48669421-ACCF-4738-8808-99F751F5DF97}" srcOrd="3" destOrd="0" parTransId="{121BECE1-251A-47B8-9746-A86D09E6579B}" sibTransId="{822EDADF-B5E2-46F7-B0B8-6BDB97C938FD}"/>
    <dgm:cxn modelId="{AEAB55AA-793C-45A9-BC14-ED587B98A6E5}" type="presOf" srcId="{2F132B29-D89B-4E28-8739-29CF26218D49}" destId="{490093E1-AB59-431E-8160-0BEE35AF9C86}" srcOrd="0" destOrd="0" presId="urn:microsoft.com/office/officeart/2008/layout/VerticalCurvedList"/>
    <dgm:cxn modelId="{E84609C5-5FF4-4277-84E7-C05989F5C222}" type="presOf" srcId="{E8F13A79-F6FC-413E-9F81-0DE93C856194}" destId="{D9124B90-A465-466E-9CF3-844352B66395}" srcOrd="0" destOrd="0" presId="urn:microsoft.com/office/officeart/2008/layout/VerticalCurvedList"/>
    <dgm:cxn modelId="{35E51DED-0565-480B-9DCC-76E25E716D04}" type="presOf" srcId="{75C10C13-AEE5-49DA-B513-F744E50B7210}" destId="{AF4ECF60-9A41-47FF-875C-41C83CEA8B5D}" srcOrd="0" destOrd="0" presId="urn:microsoft.com/office/officeart/2008/layout/VerticalCurvedList"/>
    <dgm:cxn modelId="{08A451F7-1533-4AAE-85E6-F563A6733EDC}" type="presOf" srcId="{48669421-ACCF-4738-8808-99F751F5DF97}" destId="{163B71B7-4246-4792-9148-2A528315188E}" srcOrd="0" destOrd="0" presId="urn:microsoft.com/office/officeart/2008/layout/VerticalCurvedList"/>
    <dgm:cxn modelId="{A760BCEA-3237-4776-81C2-1AE7ABC1CE8E}" type="presParOf" srcId="{A81AE016-5EE1-4739-8959-7568E251649A}" destId="{72C1F2A7-B58E-4DC9-B780-E9E1D3879C82}" srcOrd="0" destOrd="0" presId="urn:microsoft.com/office/officeart/2008/layout/VerticalCurvedList"/>
    <dgm:cxn modelId="{14FF756E-4B4A-415A-9D52-87E66F32FA22}" type="presParOf" srcId="{72C1F2A7-B58E-4DC9-B780-E9E1D3879C82}" destId="{A85843EB-7954-447F-9357-3BFDA8373415}" srcOrd="0" destOrd="0" presId="urn:microsoft.com/office/officeart/2008/layout/VerticalCurvedList"/>
    <dgm:cxn modelId="{7B00FADD-3C44-43BA-9BB6-5E430D3DF9EC}" type="presParOf" srcId="{A85843EB-7954-447F-9357-3BFDA8373415}" destId="{E497B0B2-FE66-4E88-ADAC-50D0582199A8}" srcOrd="0" destOrd="0" presId="urn:microsoft.com/office/officeart/2008/layout/VerticalCurvedList"/>
    <dgm:cxn modelId="{6339F721-9196-48AE-8E6E-202B60119EAA}" type="presParOf" srcId="{A85843EB-7954-447F-9357-3BFDA8373415}" destId="{D9124B90-A465-466E-9CF3-844352B66395}" srcOrd="1" destOrd="0" presId="urn:microsoft.com/office/officeart/2008/layout/VerticalCurvedList"/>
    <dgm:cxn modelId="{6722350D-82B2-4FE6-8806-607541EE05C0}" type="presParOf" srcId="{A85843EB-7954-447F-9357-3BFDA8373415}" destId="{EAC86865-BBFF-412D-B683-E47B75284087}" srcOrd="2" destOrd="0" presId="urn:microsoft.com/office/officeart/2008/layout/VerticalCurvedList"/>
    <dgm:cxn modelId="{9DE1F7F6-BFC6-47BC-B6B7-0F96F755528D}" type="presParOf" srcId="{A85843EB-7954-447F-9357-3BFDA8373415}" destId="{8CEADF70-128F-4494-BB46-D9739C1B2350}" srcOrd="3" destOrd="0" presId="urn:microsoft.com/office/officeart/2008/layout/VerticalCurvedList"/>
    <dgm:cxn modelId="{0A1E69FB-5FC2-4FBC-845F-51C7B8666D31}" type="presParOf" srcId="{72C1F2A7-B58E-4DC9-B780-E9E1D3879C82}" destId="{AF4ECF60-9A41-47FF-875C-41C83CEA8B5D}" srcOrd="1" destOrd="0" presId="urn:microsoft.com/office/officeart/2008/layout/VerticalCurvedList"/>
    <dgm:cxn modelId="{283D947E-D0EE-416B-9072-62461EA30DF3}" type="presParOf" srcId="{72C1F2A7-B58E-4DC9-B780-E9E1D3879C82}" destId="{855920BD-DA22-43CA-B347-E810DEA0113C}" srcOrd="2" destOrd="0" presId="urn:microsoft.com/office/officeart/2008/layout/VerticalCurvedList"/>
    <dgm:cxn modelId="{787E56BD-DC16-40D8-9DAD-DEB97F2F895B}" type="presParOf" srcId="{855920BD-DA22-43CA-B347-E810DEA0113C}" destId="{E60A2591-F8D0-4ACC-9CDF-044D88C39E05}" srcOrd="0" destOrd="0" presId="urn:microsoft.com/office/officeart/2008/layout/VerticalCurvedList"/>
    <dgm:cxn modelId="{EE87F83A-C332-4A55-A990-E024778020B0}" type="presParOf" srcId="{72C1F2A7-B58E-4DC9-B780-E9E1D3879C82}" destId="{490093E1-AB59-431E-8160-0BEE35AF9C86}" srcOrd="3" destOrd="0" presId="urn:microsoft.com/office/officeart/2008/layout/VerticalCurvedList"/>
    <dgm:cxn modelId="{CD23A46C-A5F2-40ED-B8FF-535D8AB39F27}" type="presParOf" srcId="{72C1F2A7-B58E-4DC9-B780-E9E1D3879C82}" destId="{8EEFE7BF-5ECA-4F1B-9CB1-D94FB7564F32}" srcOrd="4" destOrd="0" presId="urn:microsoft.com/office/officeart/2008/layout/VerticalCurvedList"/>
    <dgm:cxn modelId="{1D82BDF3-1602-4F7F-9C89-702CED8139D1}" type="presParOf" srcId="{8EEFE7BF-5ECA-4F1B-9CB1-D94FB7564F32}" destId="{09E49C84-3411-42D6-8CAB-AB604687905C}" srcOrd="0" destOrd="0" presId="urn:microsoft.com/office/officeart/2008/layout/VerticalCurvedList"/>
    <dgm:cxn modelId="{910ABC66-D317-4FF2-A7EF-DB3CC3CEC578}" type="presParOf" srcId="{72C1F2A7-B58E-4DC9-B780-E9E1D3879C82}" destId="{7DDEF57C-7439-402C-8BE1-B633057531AA}" srcOrd="5" destOrd="0" presId="urn:microsoft.com/office/officeart/2008/layout/VerticalCurvedList"/>
    <dgm:cxn modelId="{5A51203F-0A90-45FA-8BA0-5A8DED93D8CA}" type="presParOf" srcId="{72C1F2A7-B58E-4DC9-B780-E9E1D3879C82}" destId="{8825F1A8-DD43-4471-9E66-D4A37DE5E5EE}" srcOrd="6" destOrd="0" presId="urn:microsoft.com/office/officeart/2008/layout/VerticalCurvedList"/>
    <dgm:cxn modelId="{A97904EE-1B5C-456F-848E-D132D121514C}" type="presParOf" srcId="{8825F1A8-DD43-4471-9E66-D4A37DE5E5EE}" destId="{147FE00A-24A4-4D0D-87DB-733AB39A8EF2}" srcOrd="0" destOrd="0" presId="urn:microsoft.com/office/officeart/2008/layout/VerticalCurvedList"/>
    <dgm:cxn modelId="{C500FE5B-CC7B-40CA-8158-8C8525A681CB}" type="presParOf" srcId="{72C1F2A7-B58E-4DC9-B780-E9E1D3879C82}" destId="{163B71B7-4246-4792-9148-2A528315188E}" srcOrd="7" destOrd="0" presId="urn:microsoft.com/office/officeart/2008/layout/VerticalCurvedList"/>
    <dgm:cxn modelId="{02BD23D9-06B7-4897-A5AF-5545C9540D72}" type="presParOf" srcId="{72C1F2A7-B58E-4DC9-B780-E9E1D3879C82}" destId="{8583A774-1783-4A0E-9168-4CCDAC4CB5B1}" srcOrd="8" destOrd="0" presId="urn:microsoft.com/office/officeart/2008/layout/VerticalCurvedList"/>
    <dgm:cxn modelId="{2E6E74D3-510F-454A-A302-F9295917DCFF}" type="presParOf" srcId="{8583A774-1783-4A0E-9168-4CCDAC4CB5B1}" destId="{BACF65D2-C312-4C1C-90FB-8A84DA8F523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E8A36E8-3577-B44E-9CD9-F17E7DC0C7A7}" type="doc">
      <dgm:prSet loTypeId="urn:microsoft.com/office/officeart/2005/8/layout/hList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A6D509A2-6CFB-B745-81B1-DCE4EE79F9BE}">
      <dgm:prSet phldrT="[Testo]"/>
      <dgm:spPr>
        <a:solidFill>
          <a:schemeClr val="accent5"/>
        </a:solidFill>
      </dgm:spPr>
      <dgm:t>
        <a:bodyPr/>
        <a:lstStyle/>
        <a:p>
          <a:r>
            <a:rPr lang="it-IT"/>
            <a:t>Funzionalità di ricerca avanzata basata su filtri</a:t>
          </a:r>
        </a:p>
      </dgm:t>
    </dgm:pt>
    <dgm:pt modelId="{F5568EEA-8088-1043-955B-A267EEF2B631}" type="parTrans" cxnId="{DB544D78-7051-434A-A74B-D40CF8D4AA7B}">
      <dgm:prSet/>
      <dgm:spPr/>
      <dgm:t>
        <a:bodyPr/>
        <a:lstStyle/>
        <a:p>
          <a:endParaRPr lang="it-IT"/>
        </a:p>
      </dgm:t>
    </dgm:pt>
    <dgm:pt modelId="{5C1D4DEC-CC82-A14D-9544-D060D8D19096}" type="sibTrans" cxnId="{DB544D78-7051-434A-A74B-D40CF8D4AA7B}">
      <dgm:prSet/>
      <dgm:spPr/>
      <dgm:t>
        <a:bodyPr/>
        <a:lstStyle/>
        <a:p>
          <a:endParaRPr lang="it-IT"/>
        </a:p>
      </dgm:t>
    </dgm:pt>
    <dgm:pt modelId="{57B952DC-29DA-0145-8F09-AA6864FCAD1E}">
      <dgm:prSet phldrT="[Testo]"/>
      <dgm:spPr>
        <a:solidFill>
          <a:schemeClr val="accent5"/>
        </a:solidFill>
      </dgm:spPr>
      <dgm:t>
        <a:bodyPr/>
        <a:lstStyle/>
        <a:p>
          <a:r>
            <a:rPr lang="en-GB" err="1"/>
            <a:t>Scalabilità</a:t>
          </a:r>
          <a:r>
            <a:rPr lang="en-GB"/>
            <a:t> e </a:t>
          </a:r>
          <a:r>
            <a:rPr lang="en-GB" err="1"/>
            <a:t>gestione</a:t>
          </a:r>
          <a:r>
            <a:rPr lang="en-GB"/>
            <a:t> </a:t>
          </a:r>
          <a:r>
            <a:rPr lang="en-GB" err="1"/>
            <a:t>affidabile</a:t>
          </a:r>
          <a:r>
            <a:rPr lang="en-GB"/>
            <a:t> </a:t>
          </a:r>
          <a:r>
            <a:rPr lang="en-GB" err="1"/>
            <a:t>dei</a:t>
          </a:r>
          <a:r>
            <a:rPr lang="en-GB"/>
            <a:t> </a:t>
          </a:r>
          <a:r>
            <a:rPr lang="en-GB" err="1"/>
            <a:t>dati</a:t>
          </a:r>
          <a:endParaRPr lang="it-IT"/>
        </a:p>
      </dgm:t>
    </dgm:pt>
    <dgm:pt modelId="{B6C35D71-D2F1-4D4C-81AA-89BAECB6DCBF}" type="parTrans" cxnId="{8126FDF2-5D55-8B48-98DF-EEF21F77C745}">
      <dgm:prSet/>
      <dgm:spPr/>
      <dgm:t>
        <a:bodyPr/>
        <a:lstStyle/>
        <a:p>
          <a:endParaRPr lang="it-IT"/>
        </a:p>
      </dgm:t>
    </dgm:pt>
    <dgm:pt modelId="{6D1E22F2-2ABD-AC4A-A3CE-DCD3B7EB2133}" type="sibTrans" cxnId="{8126FDF2-5D55-8B48-98DF-EEF21F77C745}">
      <dgm:prSet/>
      <dgm:spPr/>
      <dgm:t>
        <a:bodyPr/>
        <a:lstStyle/>
        <a:p>
          <a:endParaRPr lang="it-IT"/>
        </a:p>
      </dgm:t>
    </dgm:pt>
    <dgm:pt modelId="{96D1C16C-1BE8-F34C-B8E4-E7A89DD3A5DC}" type="pres">
      <dgm:prSet presAssocID="{3E8A36E8-3577-B44E-9CD9-F17E7DC0C7A7}" presName="Name0" presStyleCnt="0">
        <dgm:presLayoutVars>
          <dgm:dir/>
          <dgm:resizeHandles val="exact"/>
        </dgm:presLayoutVars>
      </dgm:prSet>
      <dgm:spPr/>
    </dgm:pt>
    <dgm:pt modelId="{8CA27A80-0430-5144-8EC9-09D9C8A928C0}" type="pres">
      <dgm:prSet presAssocID="{A6D509A2-6CFB-B745-81B1-DCE4EE79F9BE}" presName="node" presStyleLbl="node1" presStyleIdx="0" presStyleCnt="2">
        <dgm:presLayoutVars>
          <dgm:bulletEnabled val="1"/>
        </dgm:presLayoutVars>
      </dgm:prSet>
      <dgm:spPr/>
    </dgm:pt>
    <dgm:pt modelId="{7F8FB80D-843F-A443-BDD1-00147CA4B9A9}" type="pres">
      <dgm:prSet presAssocID="{5C1D4DEC-CC82-A14D-9544-D060D8D19096}" presName="sibTrans" presStyleCnt="0"/>
      <dgm:spPr/>
    </dgm:pt>
    <dgm:pt modelId="{06C159B9-9CBF-F246-86B4-EA55262C929B}" type="pres">
      <dgm:prSet presAssocID="{57B952DC-29DA-0145-8F09-AA6864FCAD1E}" presName="node" presStyleLbl="node1" presStyleIdx="1" presStyleCnt="2">
        <dgm:presLayoutVars>
          <dgm:bulletEnabled val="1"/>
        </dgm:presLayoutVars>
      </dgm:prSet>
      <dgm:spPr/>
    </dgm:pt>
  </dgm:ptLst>
  <dgm:cxnLst>
    <dgm:cxn modelId="{2DD61F5D-5B20-9B41-8515-04C251FE1E06}" type="presOf" srcId="{3E8A36E8-3577-B44E-9CD9-F17E7DC0C7A7}" destId="{96D1C16C-1BE8-F34C-B8E4-E7A89DD3A5DC}" srcOrd="0" destOrd="0" presId="urn:microsoft.com/office/officeart/2005/8/layout/hList6"/>
    <dgm:cxn modelId="{DB544D78-7051-434A-A74B-D40CF8D4AA7B}" srcId="{3E8A36E8-3577-B44E-9CD9-F17E7DC0C7A7}" destId="{A6D509A2-6CFB-B745-81B1-DCE4EE79F9BE}" srcOrd="0" destOrd="0" parTransId="{F5568EEA-8088-1043-955B-A267EEF2B631}" sibTransId="{5C1D4DEC-CC82-A14D-9544-D060D8D19096}"/>
    <dgm:cxn modelId="{5C51D380-DEA1-FD43-9F92-E173DB0BC2F9}" type="presOf" srcId="{57B952DC-29DA-0145-8F09-AA6864FCAD1E}" destId="{06C159B9-9CBF-F246-86B4-EA55262C929B}" srcOrd="0" destOrd="0" presId="urn:microsoft.com/office/officeart/2005/8/layout/hList6"/>
    <dgm:cxn modelId="{C1B65C92-5991-554D-B3E0-9AAE454BBA43}" type="presOf" srcId="{A6D509A2-6CFB-B745-81B1-DCE4EE79F9BE}" destId="{8CA27A80-0430-5144-8EC9-09D9C8A928C0}" srcOrd="0" destOrd="0" presId="urn:microsoft.com/office/officeart/2005/8/layout/hList6"/>
    <dgm:cxn modelId="{8126FDF2-5D55-8B48-98DF-EEF21F77C745}" srcId="{3E8A36E8-3577-B44E-9CD9-F17E7DC0C7A7}" destId="{57B952DC-29DA-0145-8F09-AA6864FCAD1E}" srcOrd="1" destOrd="0" parTransId="{B6C35D71-D2F1-4D4C-81AA-89BAECB6DCBF}" sibTransId="{6D1E22F2-2ABD-AC4A-A3CE-DCD3B7EB2133}"/>
    <dgm:cxn modelId="{4ACEB26A-A641-9F41-B892-E2684F4DEAC8}" type="presParOf" srcId="{96D1C16C-1BE8-F34C-B8E4-E7A89DD3A5DC}" destId="{8CA27A80-0430-5144-8EC9-09D9C8A928C0}" srcOrd="0" destOrd="0" presId="urn:microsoft.com/office/officeart/2005/8/layout/hList6"/>
    <dgm:cxn modelId="{E00AB503-E7B5-A14A-8E8C-B59DFBFE7BE5}" type="presParOf" srcId="{96D1C16C-1BE8-F34C-B8E4-E7A89DD3A5DC}" destId="{7F8FB80D-843F-A443-BDD1-00147CA4B9A9}" srcOrd="1" destOrd="0" presId="urn:microsoft.com/office/officeart/2005/8/layout/hList6"/>
    <dgm:cxn modelId="{327F240C-3EE2-6346-91EE-09F936412993}" type="presParOf" srcId="{96D1C16C-1BE8-F34C-B8E4-E7A89DD3A5DC}" destId="{06C159B9-9CBF-F246-86B4-EA55262C929B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BA5A40-FF13-C34A-8DCE-66FC47AFCA6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it-IT"/>
        </a:p>
      </dgm:t>
    </dgm:pt>
    <dgm:pt modelId="{CACD3994-2CA2-F84C-9ADD-396299878388}">
      <dgm:prSet custT="1"/>
      <dgm:spPr/>
      <dgm:t>
        <a:bodyPr/>
        <a:lstStyle/>
        <a:p>
          <a:r>
            <a:rPr lang="en-GB" sz="1200" b="0" i="0" err="1"/>
            <a:t>Rapidità</a:t>
          </a:r>
          <a:r>
            <a:rPr lang="en-GB" sz="1200" b="0" i="0"/>
            <a:t> di </a:t>
          </a:r>
          <a:r>
            <a:rPr lang="en-GB" sz="1200" b="0" i="0" err="1"/>
            <a:t>utilizzo</a:t>
          </a:r>
          <a:endParaRPr lang="it-IT" sz="1200"/>
        </a:p>
      </dgm:t>
    </dgm:pt>
    <dgm:pt modelId="{B4A71A7B-0708-7545-8EE9-70ABD6D581BA}" type="parTrans" cxnId="{FD9DF438-A4F0-1A4B-895C-279687D6522F}">
      <dgm:prSet/>
      <dgm:spPr/>
      <dgm:t>
        <a:bodyPr/>
        <a:lstStyle/>
        <a:p>
          <a:endParaRPr lang="it-IT"/>
        </a:p>
      </dgm:t>
    </dgm:pt>
    <dgm:pt modelId="{A7F7BB39-E55B-4340-9AE1-F35B9BDD75F0}" type="sibTrans" cxnId="{FD9DF438-A4F0-1A4B-895C-279687D6522F}">
      <dgm:prSet/>
      <dgm:spPr/>
      <dgm:t>
        <a:bodyPr/>
        <a:lstStyle/>
        <a:p>
          <a:endParaRPr lang="it-IT"/>
        </a:p>
      </dgm:t>
    </dgm:pt>
    <dgm:pt modelId="{F6470BF1-FF0D-CD46-BB00-B112B6E5F624}">
      <dgm:prSet custT="1"/>
      <dgm:spPr/>
      <dgm:t>
        <a:bodyPr/>
        <a:lstStyle/>
        <a:p>
          <a:r>
            <a:rPr lang="en-GB" sz="1200" b="0" i="0"/>
            <a:t>Maggiore </a:t>
          </a:r>
          <a:r>
            <a:rPr lang="en-GB" sz="1200" b="0" i="0" err="1"/>
            <a:t>interazione</a:t>
          </a:r>
          <a:r>
            <a:rPr lang="en-GB" sz="1200" b="0" i="0"/>
            <a:t> con </a:t>
          </a:r>
          <a:r>
            <a:rPr lang="en-GB" sz="1200" b="0" i="0" err="1"/>
            <a:t>l’utente</a:t>
          </a:r>
          <a:endParaRPr lang="it-IT" sz="1200"/>
        </a:p>
      </dgm:t>
    </dgm:pt>
    <dgm:pt modelId="{F559FAD6-99C5-594F-BEB8-8303CD58FCE5}" type="parTrans" cxnId="{57289256-386D-BE44-B16F-54EAE131A130}">
      <dgm:prSet/>
      <dgm:spPr/>
      <dgm:t>
        <a:bodyPr/>
        <a:lstStyle/>
        <a:p>
          <a:endParaRPr lang="it-IT"/>
        </a:p>
      </dgm:t>
    </dgm:pt>
    <dgm:pt modelId="{DFDFFE5D-DDD0-9748-A661-053B6EDAE8CB}" type="sibTrans" cxnId="{57289256-386D-BE44-B16F-54EAE131A130}">
      <dgm:prSet/>
      <dgm:spPr/>
      <dgm:t>
        <a:bodyPr/>
        <a:lstStyle/>
        <a:p>
          <a:endParaRPr lang="it-IT"/>
        </a:p>
      </dgm:t>
    </dgm:pt>
    <dgm:pt modelId="{D9202DD2-A351-1D4D-A778-4F4A5DA5A997}">
      <dgm:prSet custT="1"/>
      <dgm:spPr/>
      <dgm:t>
        <a:bodyPr/>
        <a:lstStyle/>
        <a:p>
          <a:r>
            <a:rPr lang="en-GB" sz="1000" b="0" i="0" err="1"/>
            <a:t>Proporre</a:t>
          </a:r>
          <a:r>
            <a:rPr lang="en-GB" sz="1000" b="0" i="0"/>
            <a:t> un </a:t>
          </a:r>
          <a:r>
            <a:rPr lang="en-GB" sz="1000" b="0" i="0" err="1"/>
            <a:t>approccio</a:t>
          </a:r>
          <a:r>
            <a:rPr lang="en-GB" sz="1000" b="0" i="0"/>
            <a:t> </a:t>
          </a:r>
          <a:r>
            <a:rPr lang="en-GB" sz="1000" b="0" i="0" err="1"/>
            <a:t>differente</a:t>
          </a:r>
          <a:r>
            <a:rPr lang="en-GB" sz="1000" b="0" i="0"/>
            <a:t> </a:t>
          </a:r>
          <a:r>
            <a:rPr lang="en-GB" sz="1000" b="0" i="0" err="1"/>
            <a:t>dai</a:t>
          </a:r>
          <a:r>
            <a:rPr lang="en-GB" sz="1000" b="0" i="0"/>
            <a:t> </a:t>
          </a:r>
          <a:r>
            <a:rPr lang="en-GB" sz="1000" b="0" i="0" err="1"/>
            <a:t>tipici</a:t>
          </a:r>
          <a:r>
            <a:rPr lang="en-GB" sz="1000" b="0" i="0"/>
            <a:t> </a:t>
          </a:r>
          <a:r>
            <a:rPr lang="en-GB" sz="1000" b="0" i="0" err="1"/>
            <a:t>siti</a:t>
          </a:r>
          <a:r>
            <a:rPr lang="en-GB" sz="1000" b="0" i="0"/>
            <a:t> online di </a:t>
          </a:r>
          <a:r>
            <a:rPr lang="en-GB" sz="1000" b="0" i="0" err="1"/>
            <a:t>aste</a:t>
          </a:r>
          <a:endParaRPr lang="it-IT" sz="1000"/>
        </a:p>
      </dgm:t>
    </dgm:pt>
    <dgm:pt modelId="{EC82BEB0-B0FD-CB46-BF28-790117C11185}" type="parTrans" cxnId="{30B586CB-549B-F74E-A4C2-576717193D21}">
      <dgm:prSet/>
      <dgm:spPr/>
      <dgm:t>
        <a:bodyPr/>
        <a:lstStyle/>
        <a:p>
          <a:endParaRPr lang="it-IT"/>
        </a:p>
      </dgm:t>
    </dgm:pt>
    <dgm:pt modelId="{1DAD9C85-2009-924D-AEE6-AB1480CE0C8A}" type="sibTrans" cxnId="{30B586CB-549B-F74E-A4C2-576717193D21}">
      <dgm:prSet/>
      <dgm:spPr/>
      <dgm:t>
        <a:bodyPr/>
        <a:lstStyle/>
        <a:p>
          <a:endParaRPr lang="it-IT"/>
        </a:p>
      </dgm:t>
    </dgm:pt>
    <dgm:pt modelId="{99351791-3DD9-4C0E-8086-C921D247FD1A}" type="pres">
      <dgm:prSet presAssocID="{F3BA5A40-FF13-C34A-8DCE-66FC47AFCA69}" presName="Name0" presStyleCnt="0">
        <dgm:presLayoutVars>
          <dgm:chMax val="7"/>
          <dgm:chPref val="7"/>
          <dgm:dir/>
        </dgm:presLayoutVars>
      </dgm:prSet>
      <dgm:spPr/>
    </dgm:pt>
    <dgm:pt modelId="{CEFE6269-8CDC-49A6-B0B4-AEB6FB038DBC}" type="pres">
      <dgm:prSet presAssocID="{F3BA5A40-FF13-C34A-8DCE-66FC47AFCA69}" presName="Name1" presStyleCnt="0"/>
      <dgm:spPr/>
    </dgm:pt>
    <dgm:pt modelId="{287824D7-AC71-40D3-B77D-8F47DBE9638A}" type="pres">
      <dgm:prSet presAssocID="{F3BA5A40-FF13-C34A-8DCE-66FC47AFCA69}" presName="cycle" presStyleCnt="0"/>
      <dgm:spPr/>
    </dgm:pt>
    <dgm:pt modelId="{B2266414-E836-4D38-BC73-0D56A819AC8B}" type="pres">
      <dgm:prSet presAssocID="{F3BA5A40-FF13-C34A-8DCE-66FC47AFCA69}" presName="srcNode" presStyleLbl="node1" presStyleIdx="0" presStyleCnt="3"/>
      <dgm:spPr/>
    </dgm:pt>
    <dgm:pt modelId="{D7165E2B-A848-433D-9087-570F6FF0FAE6}" type="pres">
      <dgm:prSet presAssocID="{F3BA5A40-FF13-C34A-8DCE-66FC47AFCA69}" presName="conn" presStyleLbl="parChTrans1D2" presStyleIdx="0" presStyleCnt="1"/>
      <dgm:spPr/>
    </dgm:pt>
    <dgm:pt modelId="{45ABFE05-1745-4172-BF1C-4EFD11FD35F1}" type="pres">
      <dgm:prSet presAssocID="{F3BA5A40-FF13-C34A-8DCE-66FC47AFCA69}" presName="extraNode" presStyleLbl="node1" presStyleIdx="0" presStyleCnt="3"/>
      <dgm:spPr/>
    </dgm:pt>
    <dgm:pt modelId="{6ECAF8E1-611C-4C53-B3BD-E633C64CEA5B}" type="pres">
      <dgm:prSet presAssocID="{F3BA5A40-FF13-C34A-8DCE-66FC47AFCA69}" presName="dstNode" presStyleLbl="node1" presStyleIdx="0" presStyleCnt="3"/>
      <dgm:spPr/>
    </dgm:pt>
    <dgm:pt modelId="{FE1A344A-F021-426C-A0A6-BA10194CA3D9}" type="pres">
      <dgm:prSet presAssocID="{CACD3994-2CA2-F84C-9ADD-396299878388}" presName="text_1" presStyleLbl="node1" presStyleIdx="0" presStyleCnt="3">
        <dgm:presLayoutVars>
          <dgm:bulletEnabled val="1"/>
        </dgm:presLayoutVars>
      </dgm:prSet>
      <dgm:spPr/>
    </dgm:pt>
    <dgm:pt modelId="{415B8FC8-3B09-4CA2-A810-E86B83398585}" type="pres">
      <dgm:prSet presAssocID="{CACD3994-2CA2-F84C-9ADD-396299878388}" presName="accent_1" presStyleCnt="0"/>
      <dgm:spPr/>
    </dgm:pt>
    <dgm:pt modelId="{4D0B79D6-F3B7-4BE7-BED9-533B1C728067}" type="pres">
      <dgm:prSet presAssocID="{CACD3994-2CA2-F84C-9ADD-396299878388}" presName="accentRepeatNode" presStyleLbl="solidFgAcc1" presStyleIdx="0" presStyleCnt="3"/>
      <dgm:spPr/>
    </dgm:pt>
    <dgm:pt modelId="{00CA764F-5D98-480F-8516-9C4EAE7C8554}" type="pres">
      <dgm:prSet presAssocID="{F6470BF1-FF0D-CD46-BB00-B112B6E5F624}" presName="text_2" presStyleLbl="node1" presStyleIdx="1" presStyleCnt="3" custScaleX="102574">
        <dgm:presLayoutVars>
          <dgm:bulletEnabled val="1"/>
        </dgm:presLayoutVars>
      </dgm:prSet>
      <dgm:spPr/>
    </dgm:pt>
    <dgm:pt modelId="{683E5967-BE91-47D9-8E18-10B48BC8403F}" type="pres">
      <dgm:prSet presAssocID="{F6470BF1-FF0D-CD46-BB00-B112B6E5F624}" presName="accent_2" presStyleCnt="0"/>
      <dgm:spPr/>
    </dgm:pt>
    <dgm:pt modelId="{327EE4B1-FFDD-4F39-A771-777685C9B2BD}" type="pres">
      <dgm:prSet presAssocID="{F6470BF1-FF0D-CD46-BB00-B112B6E5F624}" presName="accentRepeatNode" presStyleLbl="solidFgAcc1" presStyleIdx="1" presStyleCnt="3"/>
      <dgm:spPr/>
    </dgm:pt>
    <dgm:pt modelId="{D9745223-57A0-4069-8609-07184E55CA4C}" type="pres">
      <dgm:prSet presAssocID="{D9202DD2-A351-1D4D-A778-4F4A5DA5A997}" presName="text_3" presStyleLbl="node1" presStyleIdx="2" presStyleCnt="3">
        <dgm:presLayoutVars>
          <dgm:bulletEnabled val="1"/>
        </dgm:presLayoutVars>
      </dgm:prSet>
      <dgm:spPr/>
    </dgm:pt>
    <dgm:pt modelId="{C6E330CE-33B7-4758-9E63-5F0E42588ECD}" type="pres">
      <dgm:prSet presAssocID="{D9202DD2-A351-1D4D-A778-4F4A5DA5A997}" presName="accent_3" presStyleCnt="0"/>
      <dgm:spPr/>
    </dgm:pt>
    <dgm:pt modelId="{FD8EDDB7-6CB8-45B7-936B-BB1ADAA8DBFC}" type="pres">
      <dgm:prSet presAssocID="{D9202DD2-A351-1D4D-A778-4F4A5DA5A997}" presName="accentRepeatNode" presStyleLbl="solidFgAcc1" presStyleIdx="2" presStyleCnt="3"/>
      <dgm:spPr/>
    </dgm:pt>
  </dgm:ptLst>
  <dgm:cxnLst>
    <dgm:cxn modelId="{FD9DF438-A4F0-1A4B-895C-279687D6522F}" srcId="{F3BA5A40-FF13-C34A-8DCE-66FC47AFCA69}" destId="{CACD3994-2CA2-F84C-9ADD-396299878388}" srcOrd="0" destOrd="0" parTransId="{B4A71A7B-0708-7545-8EE9-70ABD6D581BA}" sibTransId="{A7F7BB39-E55B-4340-9AE1-F35B9BDD75F0}"/>
    <dgm:cxn modelId="{B8975466-5757-4842-9A7B-DC9AF8466141}" type="presOf" srcId="{D9202DD2-A351-1D4D-A778-4F4A5DA5A997}" destId="{D9745223-57A0-4069-8609-07184E55CA4C}" srcOrd="0" destOrd="0" presId="urn:microsoft.com/office/officeart/2008/layout/VerticalCurvedList"/>
    <dgm:cxn modelId="{57289256-386D-BE44-B16F-54EAE131A130}" srcId="{F3BA5A40-FF13-C34A-8DCE-66FC47AFCA69}" destId="{F6470BF1-FF0D-CD46-BB00-B112B6E5F624}" srcOrd="1" destOrd="0" parTransId="{F559FAD6-99C5-594F-BEB8-8303CD58FCE5}" sibTransId="{DFDFFE5D-DDD0-9748-A661-053B6EDAE8CB}"/>
    <dgm:cxn modelId="{B0540FB3-51AA-4EFB-8B19-F6CDA1DC1B1A}" type="presOf" srcId="{F3BA5A40-FF13-C34A-8DCE-66FC47AFCA69}" destId="{99351791-3DD9-4C0E-8086-C921D247FD1A}" srcOrd="0" destOrd="0" presId="urn:microsoft.com/office/officeart/2008/layout/VerticalCurvedList"/>
    <dgm:cxn modelId="{BF572AC4-3BFB-43D0-9041-C6C192DD4E8C}" type="presOf" srcId="{CACD3994-2CA2-F84C-9ADD-396299878388}" destId="{FE1A344A-F021-426C-A0A6-BA10194CA3D9}" srcOrd="0" destOrd="0" presId="urn:microsoft.com/office/officeart/2008/layout/VerticalCurvedList"/>
    <dgm:cxn modelId="{30B586CB-549B-F74E-A4C2-576717193D21}" srcId="{F3BA5A40-FF13-C34A-8DCE-66FC47AFCA69}" destId="{D9202DD2-A351-1D4D-A778-4F4A5DA5A997}" srcOrd="2" destOrd="0" parTransId="{EC82BEB0-B0FD-CB46-BF28-790117C11185}" sibTransId="{1DAD9C85-2009-924D-AEE6-AB1480CE0C8A}"/>
    <dgm:cxn modelId="{79FE63F4-79BA-491F-BEB7-3DDF22F15703}" type="presOf" srcId="{F6470BF1-FF0D-CD46-BB00-B112B6E5F624}" destId="{00CA764F-5D98-480F-8516-9C4EAE7C8554}" srcOrd="0" destOrd="0" presId="urn:microsoft.com/office/officeart/2008/layout/VerticalCurvedList"/>
    <dgm:cxn modelId="{374ED6FC-F8FF-467F-8D1B-813431CE959A}" type="presOf" srcId="{A7F7BB39-E55B-4340-9AE1-F35B9BDD75F0}" destId="{D7165E2B-A848-433D-9087-570F6FF0FAE6}" srcOrd="0" destOrd="0" presId="urn:microsoft.com/office/officeart/2008/layout/VerticalCurvedList"/>
    <dgm:cxn modelId="{02DE0C3D-A3AD-4928-B147-C5BEA555232A}" type="presParOf" srcId="{99351791-3DD9-4C0E-8086-C921D247FD1A}" destId="{CEFE6269-8CDC-49A6-B0B4-AEB6FB038DBC}" srcOrd="0" destOrd="0" presId="urn:microsoft.com/office/officeart/2008/layout/VerticalCurvedList"/>
    <dgm:cxn modelId="{262E251C-F58F-4C05-8942-C6E9DD689E8D}" type="presParOf" srcId="{CEFE6269-8CDC-49A6-B0B4-AEB6FB038DBC}" destId="{287824D7-AC71-40D3-B77D-8F47DBE9638A}" srcOrd="0" destOrd="0" presId="urn:microsoft.com/office/officeart/2008/layout/VerticalCurvedList"/>
    <dgm:cxn modelId="{A6043766-A580-4B3B-A601-371C1B6285C7}" type="presParOf" srcId="{287824D7-AC71-40D3-B77D-8F47DBE9638A}" destId="{B2266414-E836-4D38-BC73-0D56A819AC8B}" srcOrd="0" destOrd="0" presId="urn:microsoft.com/office/officeart/2008/layout/VerticalCurvedList"/>
    <dgm:cxn modelId="{BC7C1E11-3548-4555-8AA5-1F13B4D4FAC2}" type="presParOf" srcId="{287824D7-AC71-40D3-B77D-8F47DBE9638A}" destId="{D7165E2B-A848-433D-9087-570F6FF0FAE6}" srcOrd="1" destOrd="0" presId="urn:microsoft.com/office/officeart/2008/layout/VerticalCurvedList"/>
    <dgm:cxn modelId="{10A98891-2D5D-4810-8BF0-15492276F4F1}" type="presParOf" srcId="{287824D7-AC71-40D3-B77D-8F47DBE9638A}" destId="{45ABFE05-1745-4172-BF1C-4EFD11FD35F1}" srcOrd="2" destOrd="0" presId="urn:microsoft.com/office/officeart/2008/layout/VerticalCurvedList"/>
    <dgm:cxn modelId="{14E4BFA8-8218-402E-B845-4F363E2789FD}" type="presParOf" srcId="{287824D7-AC71-40D3-B77D-8F47DBE9638A}" destId="{6ECAF8E1-611C-4C53-B3BD-E633C64CEA5B}" srcOrd="3" destOrd="0" presId="urn:microsoft.com/office/officeart/2008/layout/VerticalCurvedList"/>
    <dgm:cxn modelId="{6838BBD7-5FDA-43A6-B8F5-74D44D2466D1}" type="presParOf" srcId="{CEFE6269-8CDC-49A6-B0B4-AEB6FB038DBC}" destId="{FE1A344A-F021-426C-A0A6-BA10194CA3D9}" srcOrd="1" destOrd="0" presId="urn:microsoft.com/office/officeart/2008/layout/VerticalCurvedList"/>
    <dgm:cxn modelId="{43356260-5275-42DD-856D-C0634FEC8076}" type="presParOf" srcId="{CEFE6269-8CDC-49A6-B0B4-AEB6FB038DBC}" destId="{415B8FC8-3B09-4CA2-A810-E86B83398585}" srcOrd="2" destOrd="0" presId="urn:microsoft.com/office/officeart/2008/layout/VerticalCurvedList"/>
    <dgm:cxn modelId="{74C3F85F-FB8A-4F5E-A94D-523A08395AEF}" type="presParOf" srcId="{415B8FC8-3B09-4CA2-A810-E86B83398585}" destId="{4D0B79D6-F3B7-4BE7-BED9-533B1C728067}" srcOrd="0" destOrd="0" presId="urn:microsoft.com/office/officeart/2008/layout/VerticalCurvedList"/>
    <dgm:cxn modelId="{2AEB707C-A021-425D-8BDB-A51A1B5EE11D}" type="presParOf" srcId="{CEFE6269-8CDC-49A6-B0B4-AEB6FB038DBC}" destId="{00CA764F-5D98-480F-8516-9C4EAE7C8554}" srcOrd="3" destOrd="0" presId="urn:microsoft.com/office/officeart/2008/layout/VerticalCurvedList"/>
    <dgm:cxn modelId="{FF608BAA-838E-4A44-8F8F-E2DA661BA44F}" type="presParOf" srcId="{CEFE6269-8CDC-49A6-B0B4-AEB6FB038DBC}" destId="{683E5967-BE91-47D9-8E18-10B48BC8403F}" srcOrd="4" destOrd="0" presId="urn:microsoft.com/office/officeart/2008/layout/VerticalCurvedList"/>
    <dgm:cxn modelId="{40266888-B93B-4242-8B25-6171FBEC4990}" type="presParOf" srcId="{683E5967-BE91-47D9-8E18-10B48BC8403F}" destId="{327EE4B1-FFDD-4F39-A771-777685C9B2BD}" srcOrd="0" destOrd="0" presId="urn:microsoft.com/office/officeart/2008/layout/VerticalCurvedList"/>
    <dgm:cxn modelId="{4F82A19E-E314-47B4-90E5-5FA28B0430BD}" type="presParOf" srcId="{CEFE6269-8CDC-49A6-B0B4-AEB6FB038DBC}" destId="{D9745223-57A0-4069-8609-07184E55CA4C}" srcOrd="5" destOrd="0" presId="urn:microsoft.com/office/officeart/2008/layout/VerticalCurvedList"/>
    <dgm:cxn modelId="{538A8E75-3B01-4721-808C-2E3AF189C1C9}" type="presParOf" srcId="{CEFE6269-8CDC-49A6-B0B4-AEB6FB038DBC}" destId="{C6E330CE-33B7-4758-9E63-5F0E42588ECD}" srcOrd="6" destOrd="0" presId="urn:microsoft.com/office/officeart/2008/layout/VerticalCurvedList"/>
    <dgm:cxn modelId="{51615402-38EE-4499-BEED-8AEB9C79DE81}" type="presParOf" srcId="{C6E330CE-33B7-4758-9E63-5F0E42588ECD}" destId="{FD8EDDB7-6CB8-45B7-936B-BB1ADAA8DBF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63A4D5-7302-4837-8C88-1572C9D253C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5AFF7DE0-EAF6-4369-8468-CECF4C1FE24D}">
      <dgm:prSet phldrT="[Text]" custT="1"/>
      <dgm:spPr/>
      <dgm:t>
        <a:bodyPr/>
        <a:lstStyle/>
        <a:p>
          <a:r>
            <a:rPr lang="it-IT" sz="1000"/>
            <a:t>Utenti familiari con il mondo delle app</a:t>
          </a:r>
          <a:endParaRPr lang="en-GB" sz="1000"/>
        </a:p>
      </dgm:t>
    </dgm:pt>
    <dgm:pt modelId="{8F780799-30BD-4E8B-AF9F-21C24127B82D}" type="parTrans" cxnId="{38946A29-9CB2-4779-8BE5-B5CA3AC39DEE}">
      <dgm:prSet/>
      <dgm:spPr/>
      <dgm:t>
        <a:bodyPr/>
        <a:lstStyle/>
        <a:p>
          <a:endParaRPr lang="en-GB"/>
        </a:p>
      </dgm:t>
    </dgm:pt>
    <dgm:pt modelId="{B3CB18F5-AC69-4F79-9FE0-7EAFE5E27BAE}" type="sibTrans" cxnId="{38946A29-9CB2-4779-8BE5-B5CA3AC39DEE}">
      <dgm:prSet/>
      <dgm:spPr/>
      <dgm:t>
        <a:bodyPr/>
        <a:lstStyle/>
        <a:p>
          <a:endParaRPr lang="en-GB"/>
        </a:p>
      </dgm:t>
    </dgm:pt>
    <dgm:pt modelId="{03EEE9F2-1009-42D9-B1BC-BF1540471445}">
      <dgm:prSet phldrT="[Text]" custT="1"/>
      <dgm:spPr/>
      <dgm:t>
        <a:bodyPr/>
        <a:lstStyle/>
        <a:p>
          <a:r>
            <a:rPr lang="it-IT" sz="1000"/>
            <a:t>Utenti con età compresa tra 24 e 44</a:t>
          </a:r>
          <a:endParaRPr lang="en-GB" sz="1000"/>
        </a:p>
      </dgm:t>
    </dgm:pt>
    <dgm:pt modelId="{1F2516E1-F46C-47E7-806F-3615F9C13309}" type="parTrans" cxnId="{ACD1CB00-0420-44DF-AAC3-CC029646AF06}">
      <dgm:prSet/>
      <dgm:spPr/>
      <dgm:t>
        <a:bodyPr/>
        <a:lstStyle/>
        <a:p>
          <a:endParaRPr lang="en-GB"/>
        </a:p>
      </dgm:t>
    </dgm:pt>
    <dgm:pt modelId="{07E9FA55-361C-4C55-A8A3-ADBF60FB6215}" type="sibTrans" cxnId="{ACD1CB00-0420-44DF-AAC3-CC029646AF06}">
      <dgm:prSet/>
      <dgm:spPr/>
      <dgm:t>
        <a:bodyPr/>
        <a:lstStyle/>
        <a:p>
          <a:endParaRPr lang="en-GB"/>
        </a:p>
      </dgm:t>
    </dgm:pt>
    <dgm:pt modelId="{5434E8FE-FDD0-4339-BE4E-B15BA0ACC03D}">
      <dgm:prSet phldrT="[Text]"/>
      <dgm:spPr/>
      <dgm:t>
        <a:bodyPr/>
        <a:lstStyle/>
        <a:p>
          <a:r>
            <a:rPr lang="it-IT"/>
            <a:t>Venditori, collezionisti, affaristi, artisti e creatori </a:t>
          </a:r>
          <a:endParaRPr lang="en-GB"/>
        </a:p>
      </dgm:t>
    </dgm:pt>
    <dgm:pt modelId="{C8EC0E65-A3E5-407E-AF36-C1C4883B6B79}" type="parTrans" cxnId="{0F5E18C7-9870-401C-A825-02875F7835FD}">
      <dgm:prSet/>
      <dgm:spPr/>
      <dgm:t>
        <a:bodyPr/>
        <a:lstStyle/>
        <a:p>
          <a:endParaRPr lang="en-GB"/>
        </a:p>
      </dgm:t>
    </dgm:pt>
    <dgm:pt modelId="{3402D375-2775-406A-B9D8-C87AD29D7433}" type="sibTrans" cxnId="{0F5E18C7-9870-401C-A825-02875F7835FD}">
      <dgm:prSet/>
      <dgm:spPr/>
      <dgm:t>
        <a:bodyPr/>
        <a:lstStyle/>
        <a:p>
          <a:endParaRPr lang="en-GB"/>
        </a:p>
      </dgm:t>
    </dgm:pt>
    <dgm:pt modelId="{A1DC9B95-D862-4C45-8E68-F045941FDA8F}" type="pres">
      <dgm:prSet presAssocID="{BD63A4D5-7302-4837-8C88-1572C9D253CF}" presName="Name0" presStyleCnt="0">
        <dgm:presLayoutVars>
          <dgm:chMax val="7"/>
          <dgm:chPref val="7"/>
          <dgm:dir/>
        </dgm:presLayoutVars>
      </dgm:prSet>
      <dgm:spPr/>
    </dgm:pt>
    <dgm:pt modelId="{E0DEFC02-06D3-446F-A782-8E503450703C}" type="pres">
      <dgm:prSet presAssocID="{BD63A4D5-7302-4837-8C88-1572C9D253CF}" presName="Name1" presStyleCnt="0"/>
      <dgm:spPr/>
    </dgm:pt>
    <dgm:pt modelId="{275C6968-A447-419D-8FEE-62AE534A9C17}" type="pres">
      <dgm:prSet presAssocID="{BD63A4D5-7302-4837-8C88-1572C9D253CF}" presName="cycle" presStyleCnt="0"/>
      <dgm:spPr/>
    </dgm:pt>
    <dgm:pt modelId="{16522903-FC3A-40C9-863A-A94E350A3682}" type="pres">
      <dgm:prSet presAssocID="{BD63A4D5-7302-4837-8C88-1572C9D253CF}" presName="srcNode" presStyleLbl="node1" presStyleIdx="0" presStyleCnt="3"/>
      <dgm:spPr/>
    </dgm:pt>
    <dgm:pt modelId="{4CEEF12B-0E33-4E41-ADE6-57B6FDEDDFB7}" type="pres">
      <dgm:prSet presAssocID="{BD63A4D5-7302-4837-8C88-1572C9D253CF}" presName="conn" presStyleLbl="parChTrans1D2" presStyleIdx="0" presStyleCnt="1"/>
      <dgm:spPr/>
    </dgm:pt>
    <dgm:pt modelId="{F6CADE9C-70B8-458A-BF79-1EA14DD17816}" type="pres">
      <dgm:prSet presAssocID="{BD63A4D5-7302-4837-8C88-1572C9D253CF}" presName="extraNode" presStyleLbl="node1" presStyleIdx="0" presStyleCnt="3"/>
      <dgm:spPr/>
    </dgm:pt>
    <dgm:pt modelId="{1252E110-5B1C-408C-B5ED-9F59CEFFCE74}" type="pres">
      <dgm:prSet presAssocID="{BD63A4D5-7302-4837-8C88-1572C9D253CF}" presName="dstNode" presStyleLbl="node1" presStyleIdx="0" presStyleCnt="3"/>
      <dgm:spPr/>
    </dgm:pt>
    <dgm:pt modelId="{1C64666C-F903-4D01-9F80-3B7419B3BA54}" type="pres">
      <dgm:prSet presAssocID="{5AFF7DE0-EAF6-4369-8468-CECF4C1FE24D}" presName="text_1" presStyleLbl="node1" presStyleIdx="0" presStyleCnt="3">
        <dgm:presLayoutVars>
          <dgm:bulletEnabled val="1"/>
        </dgm:presLayoutVars>
      </dgm:prSet>
      <dgm:spPr/>
    </dgm:pt>
    <dgm:pt modelId="{B2D6D1F4-DAF3-4374-8500-D3287934273B}" type="pres">
      <dgm:prSet presAssocID="{5AFF7DE0-EAF6-4369-8468-CECF4C1FE24D}" presName="accent_1" presStyleCnt="0"/>
      <dgm:spPr/>
    </dgm:pt>
    <dgm:pt modelId="{F3A7A8A7-2A4A-4C16-9262-617073755481}" type="pres">
      <dgm:prSet presAssocID="{5AFF7DE0-EAF6-4369-8468-CECF4C1FE24D}" presName="accentRepeatNode" presStyleLbl="solidFgAcc1" presStyleIdx="0" presStyleCnt="3"/>
      <dgm:spPr/>
    </dgm:pt>
    <dgm:pt modelId="{5FF62ED9-DD11-43AC-81F5-94C4F8946B4C}" type="pres">
      <dgm:prSet presAssocID="{03EEE9F2-1009-42D9-B1BC-BF1540471445}" presName="text_2" presStyleLbl="node1" presStyleIdx="1" presStyleCnt="3">
        <dgm:presLayoutVars>
          <dgm:bulletEnabled val="1"/>
        </dgm:presLayoutVars>
      </dgm:prSet>
      <dgm:spPr/>
    </dgm:pt>
    <dgm:pt modelId="{7A7EEA17-9ED5-4301-A37E-17E2E28D3F05}" type="pres">
      <dgm:prSet presAssocID="{03EEE9F2-1009-42D9-B1BC-BF1540471445}" presName="accent_2" presStyleCnt="0"/>
      <dgm:spPr/>
    </dgm:pt>
    <dgm:pt modelId="{9136BE18-94A2-4C70-81D5-1E2AF0BFB975}" type="pres">
      <dgm:prSet presAssocID="{03EEE9F2-1009-42D9-B1BC-BF1540471445}" presName="accentRepeatNode" presStyleLbl="solidFgAcc1" presStyleIdx="1" presStyleCnt="3"/>
      <dgm:spPr/>
    </dgm:pt>
    <dgm:pt modelId="{1319356E-1854-4957-830B-37A8CEBAF1E8}" type="pres">
      <dgm:prSet presAssocID="{5434E8FE-FDD0-4339-BE4E-B15BA0ACC03D}" presName="text_3" presStyleLbl="node1" presStyleIdx="2" presStyleCnt="3">
        <dgm:presLayoutVars>
          <dgm:bulletEnabled val="1"/>
        </dgm:presLayoutVars>
      </dgm:prSet>
      <dgm:spPr/>
    </dgm:pt>
    <dgm:pt modelId="{D15A0818-1697-415D-93C0-FFAD4CD8DB4D}" type="pres">
      <dgm:prSet presAssocID="{5434E8FE-FDD0-4339-BE4E-B15BA0ACC03D}" presName="accent_3" presStyleCnt="0"/>
      <dgm:spPr/>
    </dgm:pt>
    <dgm:pt modelId="{E6497BD9-A8A8-4DBB-8E94-C6AD4C688CD6}" type="pres">
      <dgm:prSet presAssocID="{5434E8FE-FDD0-4339-BE4E-B15BA0ACC03D}" presName="accentRepeatNode" presStyleLbl="solidFgAcc1" presStyleIdx="2" presStyleCnt="3"/>
      <dgm:spPr/>
    </dgm:pt>
  </dgm:ptLst>
  <dgm:cxnLst>
    <dgm:cxn modelId="{ACD1CB00-0420-44DF-AAC3-CC029646AF06}" srcId="{BD63A4D5-7302-4837-8C88-1572C9D253CF}" destId="{03EEE9F2-1009-42D9-B1BC-BF1540471445}" srcOrd="1" destOrd="0" parTransId="{1F2516E1-F46C-47E7-806F-3615F9C13309}" sibTransId="{07E9FA55-361C-4C55-A8A3-ADBF60FB6215}"/>
    <dgm:cxn modelId="{38946A29-9CB2-4779-8BE5-B5CA3AC39DEE}" srcId="{BD63A4D5-7302-4837-8C88-1572C9D253CF}" destId="{5AFF7DE0-EAF6-4369-8468-CECF4C1FE24D}" srcOrd="0" destOrd="0" parTransId="{8F780799-30BD-4E8B-AF9F-21C24127B82D}" sibTransId="{B3CB18F5-AC69-4F79-9FE0-7EAFE5E27BAE}"/>
    <dgm:cxn modelId="{E083884D-6CC3-4FAB-ADA0-EF491E1FBA0B}" type="presOf" srcId="{03EEE9F2-1009-42D9-B1BC-BF1540471445}" destId="{5FF62ED9-DD11-43AC-81F5-94C4F8946B4C}" srcOrd="0" destOrd="0" presId="urn:microsoft.com/office/officeart/2008/layout/VerticalCurvedList"/>
    <dgm:cxn modelId="{0F5E18C7-9870-401C-A825-02875F7835FD}" srcId="{BD63A4D5-7302-4837-8C88-1572C9D253CF}" destId="{5434E8FE-FDD0-4339-BE4E-B15BA0ACC03D}" srcOrd="2" destOrd="0" parTransId="{C8EC0E65-A3E5-407E-AF36-C1C4883B6B79}" sibTransId="{3402D375-2775-406A-B9D8-C87AD29D7433}"/>
    <dgm:cxn modelId="{D3A23FD0-BC75-4521-8458-3B88F771249D}" type="presOf" srcId="{B3CB18F5-AC69-4F79-9FE0-7EAFE5E27BAE}" destId="{4CEEF12B-0E33-4E41-ADE6-57B6FDEDDFB7}" srcOrd="0" destOrd="0" presId="urn:microsoft.com/office/officeart/2008/layout/VerticalCurvedList"/>
    <dgm:cxn modelId="{A806A7E5-BD4D-44D8-AFC6-1DF9BCF8ED62}" type="presOf" srcId="{BD63A4D5-7302-4837-8C88-1572C9D253CF}" destId="{A1DC9B95-D862-4C45-8E68-F045941FDA8F}" srcOrd="0" destOrd="0" presId="urn:microsoft.com/office/officeart/2008/layout/VerticalCurvedList"/>
    <dgm:cxn modelId="{982A9EE7-CD44-48B0-B652-4956AAAEFDFF}" type="presOf" srcId="{5434E8FE-FDD0-4339-BE4E-B15BA0ACC03D}" destId="{1319356E-1854-4957-830B-37A8CEBAF1E8}" srcOrd="0" destOrd="0" presId="urn:microsoft.com/office/officeart/2008/layout/VerticalCurvedList"/>
    <dgm:cxn modelId="{810410F0-17F1-4BB6-ACFB-91A5310747EA}" type="presOf" srcId="{5AFF7DE0-EAF6-4369-8468-CECF4C1FE24D}" destId="{1C64666C-F903-4D01-9F80-3B7419B3BA54}" srcOrd="0" destOrd="0" presId="urn:microsoft.com/office/officeart/2008/layout/VerticalCurvedList"/>
    <dgm:cxn modelId="{18036AE0-C39E-417A-9875-1C6D32BD8F05}" type="presParOf" srcId="{A1DC9B95-D862-4C45-8E68-F045941FDA8F}" destId="{E0DEFC02-06D3-446F-A782-8E503450703C}" srcOrd="0" destOrd="0" presId="urn:microsoft.com/office/officeart/2008/layout/VerticalCurvedList"/>
    <dgm:cxn modelId="{81591F68-5688-4FFC-9EB2-66610964FEAA}" type="presParOf" srcId="{E0DEFC02-06D3-446F-A782-8E503450703C}" destId="{275C6968-A447-419D-8FEE-62AE534A9C17}" srcOrd="0" destOrd="0" presId="urn:microsoft.com/office/officeart/2008/layout/VerticalCurvedList"/>
    <dgm:cxn modelId="{E5D01CF8-8F6B-4437-9807-176B07433597}" type="presParOf" srcId="{275C6968-A447-419D-8FEE-62AE534A9C17}" destId="{16522903-FC3A-40C9-863A-A94E350A3682}" srcOrd="0" destOrd="0" presId="urn:microsoft.com/office/officeart/2008/layout/VerticalCurvedList"/>
    <dgm:cxn modelId="{07D27FF1-FC5C-4468-8360-7DB59A2F1FA2}" type="presParOf" srcId="{275C6968-A447-419D-8FEE-62AE534A9C17}" destId="{4CEEF12B-0E33-4E41-ADE6-57B6FDEDDFB7}" srcOrd="1" destOrd="0" presId="urn:microsoft.com/office/officeart/2008/layout/VerticalCurvedList"/>
    <dgm:cxn modelId="{74B026B9-CC20-4AD8-B10C-E0356CA34ADF}" type="presParOf" srcId="{275C6968-A447-419D-8FEE-62AE534A9C17}" destId="{F6CADE9C-70B8-458A-BF79-1EA14DD17816}" srcOrd="2" destOrd="0" presId="urn:microsoft.com/office/officeart/2008/layout/VerticalCurvedList"/>
    <dgm:cxn modelId="{390007C1-71E5-48C4-9ADC-CB73BC632447}" type="presParOf" srcId="{275C6968-A447-419D-8FEE-62AE534A9C17}" destId="{1252E110-5B1C-408C-B5ED-9F59CEFFCE74}" srcOrd="3" destOrd="0" presId="urn:microsoft.com/office/officeart/2008/layout/VerticalCurvedList"/>
    <dgm:cxn modelId="{03B9BAFE-F693-4C31-9319-9E1061DE5E5F}" type="presParOf" srcId="{E0DEFC02-06D3-446F-A782-8E503450703C}" destId="{1C64666C-F903-4D01-9F80-3B7419B3BA54}" srcOrd="1" destOrd="0" presId="urn:microsoft.com/office/officeart/2008/layout/VerticalCurvedList"/>
    <dgm:cxn modelId="{325BE991-9668-4A87-8854-67775E08A521}" type="presParOf" srcId="{E0DEFC02-06D3-446F-A782-8E503450703C}" destId="{B2D6D1F4-DAF3-4374-8500-D3287934273B}" srcOrd="2" destOrd="0" presId="urn:microsoft.com/office/officeart/2008/layout/VerticalCurvedList"/>
    <dgm:cxn modelId="{77171696-D217-45B1-811D-EE54A80A4E06}" type="presParOf" srcId="{B2D6D1F4-DAF3-4374-8500-D3287934273B}" destId="{F3A7A8A7-2A4A-4C16-9262-617073755481}" srcOrd="0" destOrd="0" presId="urn:microsoft.com/office/officeart/2008/layout/VerticalCurvedList"/>
    <dgm:cxn modelId="{F1BA708A-6EDC-465E-8550-83242A551605}" type="presParOf" srcId="{E0DEFC02-06D3-446F-A782-8E503450703C}" destId="{5FF62ED9-DD11-43AC-81F5-94C4F8946B4C}" srcOrd="3" destOrd="0" presId="urn:microsoft.com/office/officeart/2008/layout/VerticalCurvedList"/>
    <dgm:cxn modelId="{144C200A-B5CD-419B-8F78-9D26D51CC84A}" type="presParOf" srcId="{E0DEFC02-06D3-446F-A782-8E503450703C}" destId="{7A7EEA17-9ED5-4301-A37E-17E2E28D3F05}" srcOrd="4" destOrd="0" presId="urn:microsoft.com/office/officeart/2008/layout/VerticalCurvedList"/>
    <dgm:cxn modelId="{B48128D3-D2C4-4A54-B103-DD3D9BAFC8A5}" type="presParOf" srcId="{7A7EEA17-9ED5-4301-A37E-17E2E28D3F05}" destId="{9136BE18-94A2-4C70-81D5-1E2AF0BFB975}" srcOrd="0" destOrd="0" presId="urn:microsoft.com/office/officeart/2008/layout/VerticalCurvedList"/>
    <dgm:cxn modelId="{0F973DFF-293B-46FD-BAA2-B61049022FA5}" type="presParOf" srcId="{E0DEFC02-06D3-446F-A782-8E503450703C}" destId="{1319356E-1854-4957-830B-37A8CEBAF1E8}" srcOrd="5" destOrd="0" presId="urn:microsoft.com/office/officeart/2008/layout/VerticalCurvedList"/>
    <dgm:cxn modelId="{5E54316A-3000-4516-AD63-E50C1BD0F957}" type="presParOf" srcId="{E0DEFC02-06D3-446F-A782-8E503450703C}" destId="{D15A0818-1697-415D-93C0-FFAD4CD8DB4D}" srcOrd="6" destOrd="0" presId="urn:microsoft.com/office/officeart/2008/layout/VerticalCurvedList"/>
    <dgm:cxn modelId="{5AD43B8B-95AC-48DF-AFD6-09FE89FB9C38}" type="presParOf" srcId="{D15A0818-1697-415D-93C0-FFAD4CD8DB4D}" destId="{E6497BD9-A8A8-4DBB-8E94-C6AD4C688C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F1FF95-88B0-4D29-ADC3-D71F105CC4A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94B3B9DA-1FFC-4F2E-B2DD-E447E575C42C}">
      <dgm:prSet phldrT="[Text]"/>
      <dgm:spPr/>
      <dgm:t>
        <a:bodyPr/>
        <a:lstStyle/>
        <a:p>
          <a:r>
            <a:rPr lang="it-IT"/>
            <a:t>Introdurre l’utente alle funzionalità principali</a:t>
          </a:r>
          <a:endParaRPr lang="en-GB"/>
        </a:p>
      </dgm:t>
    </dgm:pt>
    <dgm:pt modelId="{1CC29ED0-8FEC-4FEB-8231-AF49AF70FB93}" type="parTrans" cxnId="{AA399B20-BF49-45E7-B7E9-7BE22DCEACB0}">
      <dgm:prSet/>
      <dgm:spPr/>
      <dgm:t>
        <a:bodyPr/>
        <a:lstStyle/>
        <a:p>
          <a:endParaRPr lang="en-GB"/>
        </a:p>
      </dgm:t>
    </dgm:pt>
    <dgm:pt modelId="{EABE1DC0-D0AF-40B4-9653-0982315EF9D8}" type="sibTrans" cxnId="{AA399B20-BF49-45E7-B7E9-7BE22DCEACB0}">
      <dgm:prSet/>
      <dgm:spPr/>
      <dgm:t>
        <a:bodyPr/>
        <a:lstStyle/>
        <a:p>
          <a:endParaRPr lang="en-GB"/>
        </a:p>
      </dgm:t>
    </dgm:pt>
    <dgm:pt modelId="{2A6B9672-5FE6-4F01-A1CF-82122013FFD1}">
      <dgm:prSet phldrT="[Text]"/>
      <dgm:spPr/>
      <dgm:t>
        <a:bodyPr/>
        <a:lstStyle/>
        <a:p>
          <a:r>
            <a:rPr lang="it-IT"/>
            <a:t>Nascondere tempi di caricamento dell’applicazione</a:t>
          </a:r>
          <a:endParaRPr lang="en-GB"/>
        </a:p>
      </dgm:t>
    </dgm:pt>
    <dgm:pt modelId="{157311B4-8679-47A4-BA86-FDCEA2070539}" type="parTrans" cxnId="{8D0207FF-887B-447D-AAF1-55A33A732D21}">
      <dgm:prSet/>
      <dgm:spPr/>
      <dgm:t>
        <a:bodyPr/>
        <a:lstStyle/>
        <a:p>
          <a:endParaRPr lang="en-GB"/>
        </a:p>
      </dgm:t>
    </dgm:pt>
    <dgm:pt modelId="{C7DD55F3-2447-4F98-9D9D-846F9C8B0B68}" type="sibTrans" cxnId="{8D0207FF-887B-447D-AAF1-55A33A732D21}">
      <dgm:prSet/>
      <dgm:spPr/>
      <dgm:t>
        <a:bodyPr/>
        <a:lstStyle/>
        <a:p>
          <a:endParaRPr lang="en-GB"/>
        </a:p>
      </dgm:t>
    </dgm:pt>
    <dgm:pt modelId="{028C32FB-7A53-4D07-8DD9-3C6C9D9AE88E}">
      <dgm:prSet phldrT="[Text]"/>
      <dgm:spPr/>
      <dgm:t>
        <a:bodyPr/>
        <a:lstStyle/>
        <a:p>
          <a:r>
            <a:rPr lang="it-IT"/>
            <a:t>Guida all’utilizzo dell’app</a:t>
          </a:r>
          <a:endParaRPr lang="en-GB"/>
        </a:p>
      </dgm:t>
    </dgm:pt>
    <dgm:pt modelId="{9DEC1FEE-F9AC-42F9-B246-C0729955FC48}" type="parTrans" cxnId="{0AF49A9C-7A6D-446D-B0BC-CF891A515C11}">
      <dgm:prSet/>
      <dgm:spPr/>
      <dgm:t>
        <a:bodyPr/>
        <a:lstStyle/>
        <a:p>
          <a:endParaRPr lang="en-GB"/>
        </a:p>
      </dgm:t>
    </dgm:pt>
    <dgm:pt modelId="{6C2A71F5-EA2B-494B-89F6-C148D1E2A150}" type="sibTrans" cxnId="{0AF49A9C-7A6D-446D-B0BC-CF891A515C11}">
      <dgm:prSet/>
      <dgm:spPr/>
      <dgm:t>
        <a:bodyPr/>
        <a:lstStyle/>
        <a:p>
          <a:endParaRPr lang="en-GB"/>
        </a:p>
      </dgm:t>
    </dgm:pt>
    <dgm:pt modelId="{D6707251-D697-4F7D-B197-2AE1C5EE4A9C}" type="pres">
      <dgm:prSet presAssocID="{9FF1FF95-88B0-4D29-ADC3-D71F105CC4A5}" presName="Name0" presStyleCnt="0">
        <dgm:presLayoutVars>
          <dgm:chMax val="7"/>
          <dgm:chPref val="7"/>
          <dgm:dir/>
        </dgm:presLayoutVars>
      </dgm:prSet>
      <dgm:spPr/>
    </dgm:pt>
    <dgm:pt modelId="{CFCD07E3-166D-47F9-822B-FA2215124E9D}" type="pres">
      <dgm:prSet presAssocID="{9FF1FF95-88B0-4D29-ADC3-D71F105CC4A5}" presName="Name1" presStyleCnt="0"/>
      <dgm:spPr/>
    </dgm:pt>
    <dgm:pt modelId="{EDFE5ADF-A115-4553-85CA-894840320A50}" type="pres">
      <dgm:prSet presAssocID="{9FF1FF95-88B0-4D29-ADC3-D71F105CC4A5}" presName="cycle" presStyleCnt="0"/>
      <dgm:spPr/>
    </dgm:pt>
    <dgm:pt modelId="{F46C2637-0A6B-4C46-B1AF-FB328F99340E}" type="pres">
      <dgm:prSet presAssocID="{9FF1FF95-88B0-4D29-ADC3-D71F105CC4A5}" presName="srcNode" presStyleLbl="node1" presStyleIdx="0" presStyleCnt="3"/>
      <dgm:spPr/>
    </dgm:pt>
    <dgm:pt modelId="{E7B47666-0A10-404C-9AAF-4B2DB6F88F62}" type="pres">
      <dgm:prSet presAssocID="{9FF1FF95-88B0-4D29-ADC3-D71F105CC4A5}" presName="conn" presStyleLbl="parChTrans1D2" presStyleIdx="0" presStyleCnt="1"/>
      <dgm:spPr/>
    </dgm:pt>
    <dgm:pt modelId="{D200C2DF-FFDB-45D8-BF4E-63333C2A5AA0}" type="pres">
      <dgm:prSet presAssocID="{9FF1FF95-88B0-4D29-ADC3-D71F105CC4A5}" presName="extraNode" presStyleLbl="node1" presStyleIdx="0" presStyleCnt="3"/>
      <dgm:spPr/>
    </dgm:pt>
    <dgm:pt modelId="{19A5A14C-3F6C-409F-8FE7-29F534DDACB6}" type="pres">
      <dgm:prSet presAssocID="{9FF1FF95-88B0-4D29-ADC3-D71F105CC4A5}" presName="dstNode" presStyleLbl="node1" presStyleIdx="0" presStyleCnt="3"/>
      <dgm:spPr/>
    </dgm:pt>
    <dgm:pt modelId="{31A7CE71-699B-48F0-8884-11D13D8A5C1A}" type="pres">
      <dgm:prSet presAssocID="{94B3B9DA-1FFC-4F2E-B2DD-E447E575C42C}" presName="text_1" presStyleLbl="node1" presStyleIdx="0" presStyleCnt="3">
        <dgm:presLayoutVars>
          <dgm:bulletEnabled val="1"/>
        </dgm:presLayoutVars>
      </dgm:prSet>
      <dgm:spPr/>
    </dgm:pt>
    <dgm:pt modelId="{7EA984BC-84F6-45A7-BFEA-252948B9E6C5}" type="pres">
      <dgm:prSet presAssocID="{94B3B9DA-1FFC-4F2E-B2DD-E447E575C42C}" presName="accent_1" presStyleCnt="0"/>
      <dgm:spPr/>
    </dgm:pt>
    <dgm:pt modelId="{8441F8BA-5446-4E30-BD3E-D31E665E5A4C}" type="pres">
      <dgm:prSet presAssocID="{94B3B9DA-1FFC-4F2E-B2DD-E447E575C42C}" presName="accentRepeatNode" presStyleLbl="solidFgAcc1" presStyleIdx="0" presStyleCnt="3"/>
      <dgm:spPr/>
    </dgm:pt>
    <dgm:pt modelId="{2D45DED0-F104-4318-BABB-DD0F9A5A3F72}" type="pres">
      <dgm:prSet presAssocID="{2A6B9672-5FE6-4F01-A1CF-82122013FFD1}" presName="text_2" presStyleLbl="node1" presStyleIdx="1" presStyleCnt="3">
        <dgm:presLayoutVars>
          <dgm:bulletEnabled val="1"/>
        </dgm:presLayoutVars>
      </dgm:prSet>
      <dgm:spPr/>
    </dgm:pt>
    <dgm:pt modelId="{02C5CCE6-7E7F-44B6-AC2C-029442F2108F}" type="pres">
      <dgm:prSet presAssocID="{2A6B9672-5FE6-4F01-A1CF-82122013FFD1}" presName="accent_2" presStyleCnt="0"/>
      <dgm:spPr/>
    </dgm:pt>
    <dgm:pt modelId="{27036D39-CAB6-45EE-8646-0DB45B6FD413}" type="pres">
      <dgm:prSet presAssocID="{2A6B9672-5FE6-4F01-A1CF-82122013FFD1}" presName="accentRepeatNode" presStyleLbl="solidFgAcc1" presStyleIdx="1" presStyleCnt="3"/>
      <dgm:spPr/>
    </dgm:pt>
    <dgm:pt modelId="{2D26631A-BD3C-4E5F-9602-EF25D7C8C829}" type="pres">
      <dgm:prSet presAssocID="{028C32FB-7A53-4D07-8DD9-3C6C9D9AE88E}" presName="text_3" presStyleLbl="node1" presStyleIdx="2" presStyleCnt="3">
        <dgm:presLayoutVars>
          <dgm:bulletEnabled val="1"/>
        </dgm:presLayoutVars>
      </dgm:prSet>
      <dgm:spPr/>
    </dgm:pt>
    <dgm:pt modelId="{1943916E-1005-4885-86B9-E96D7A338D52}" type="pres">
      <dgm:prSet presAssocID="{028C32FB-7A53-4D07-8DD9-3C6C9D9AE88E}" presName="accent_3" presStyleCnt="0"/>
      <dgm:spPr/>
    </dgm:pt>
    <dgm:pt modelId="{88D420CC-22FC-4213-A111-11B173E3BE61}" type="pres">
      <dgm:prSet presAssocID="{028C32FB-7A53-4D07-8DD9-3C6C9D9AE88E}" presName="accentRepeatNode" presStyleLbl="solidFgAcc1" presStyleIdx="2" presStyleCnt="3"/>
      <dgm:spPr/>
    </dgm:pt>
  </dgm:ptLst>
  <dgm:cxnLst>
    <dgm:cxn modelId="{FE6A1D20-845A-4085-9803-E4917136A0D1}" type="presOf" srcId="{9FF1FF95-88B0-4D29-ADC3-D71F105CC4A5}" destId="{D6707251-D697-4F7D-B197-2AE1C5EE4A9C}" srcOrd="0" destOrd="0" presId="urn:microsoft.com/office/officeart/2008/layout/VerticalCurvedList"/>
    <dgm:cxn modelId="{AA399B20-BF49-45E7-B7E9-7BE22DCEACB0}" srcId="{9FF1FF95-88B0-4D29-ADC3-D71F105CC4A5}" destId="{94B3B9DA-1FFC-4F2E-B2DD-E447E575C42C}" srcOrd="0" destOrd="0" parTransId="{1CC29ED0-8FEC-4FEB-8231-AF49AF70FB93}" sibTransId="{EABE1DC0-D0AF-40B4-9653-0982315EF9D8}"/>
    <dgm:cxn modelId="{0AF49A9C-7A6D-446D-B0BC-CF891A515C11}" srcId="{9FF1FF95-88B0-4D29-ADC3-D71F105CC4A5}" destId="{028C32FB-7A53-4D07-8DD9-3C6C9D9AE88E}" srcOrd="2" destOrd="0" parTransId="{9DEC1FEE-F9AC-42F9-B246-C0729955FC48}" sibTransId="{6C2A71F5-EA2B-494B-89F6-C148D1E2A150}"/>
    <dgm:cxn modelId="{5BC544AB-4A6C-4894-9B48-9175B651E656}" type="presOf" srcId="{EABE1DC0-D0AF-40B4-9653-0982315EF9D8}" destId="{E7B47666-0A10-404C-9AAF-4B2DB6F88F62}" srcOrd="0" destOrd="0" presId="urn:microsoft.com/office/officeart/2008/layout/VerticalCurvedList"/>
    <dgm:cxn modelId="{558C74CE-FF84-40DE-A9D0-076B73D113F5}" type="presOf" srcId="{2A6B9672-5FE6-4F01-A1CF-82122013FFD1}" destId="{2D45DED0-F104-4318-BABB-DD0F9A5A3F72}" srcOrd="0" destOrd="0" presId="urn:microsoft.com/office/officeart/2008/layout/VerticalCurvedList"/>
    <dgm:cxn modelId="{38765CD8-ECD3-4ADB-9C60-46AA70CD61DE}" type="presOf" srcId="{94B3B9DA-1FFC-4F2E-B2DD-E447E575C42C}" destId="{31A7CE71-699B-48F0-8884-11D13D8A5C1A}" srcOrd="0" destOrd="0" presId="urn:microsoft.com/office/officeart/2008/layout/VerticalCurvedList"/>
    <dgm:cxn modelId="{987BF4E9-56CB-4783-B8D2-F1E9032738CC}" type="presOf" srcId="{028C32FB-7A53-4D07-8DD9-3C6C9D9AE88E}" destId="{2D26631A-BD3C-4E5F-9602-EF25D7C8C829}" srcOrd="0" destOrd="0" presId="urn:microsoft.com/office/officeart/2008/layout/VerticalCurvedList"/>
    <dgm:cxn modelId="{8D0207FF-887B-447D-AAF1-55A33A732D21}" srcId="{9FF1FF95-88B0-4D29-ADC3-D71F105CC4A5}" destId="{2A6B9672-5FE6-4F01-A1CF-82122013FFD1}" srcOrd="1" destOrd="0" parTransId="{157311B4-8679-47A4-BA86-FDCEA2070539}" sibTransId="{C7DD55F3-2447-4F98-9D9D-846F9C8B0B68}"/>
    <dgm:cxn modelId="{7DFB0C5F-7A7F-4257-A56F-F46A557BA5D3}" type="presParOf" srcId="{D6707251-D697-4F7D-B197-2AE1C5EE4A9C}" destId="{CFCD07E3-166D-47F9-822B-FA2215124E9D}" srcOrd="0" destOrd="0" presId="urn:microsoft.com/office/officeart/2008/layout/VerticalCurvedList"/>
    <dgm:cxn modelId="{A4C6FA8F-EC88-45B3-9C57-DDC95ADAD629}" type="presParOf" srcId="{CFCD07E3-166D-47F9-822B-FA2215124E9D}" destId="{EDFE5ADF-A115-4553-85CA-894840320A50}" srcOrd="0" destOrd="0" presId="urn:microsoft.com/office/officeart/2008/layout/VerticalCurvedList"/>
    <dgm:cxn modelId="{DA05E2E6-EE36-4393-A447-9061E4EF716F}" type="presParOf" srcId="{EDFE5ADF-A115-4553-85CA-894840320A50}" destId="{F46C2637-0A6B-4C46-B1AF-FB328F99340E}" srcOrd="0" destOrd="0" presId="urn:microsoft.com/office/officeart/2008/layout/VerticalCurvedList"/>
    <dgm:cxn modelId="{33497188-F665-428F-8500-3BDE92A109A6}" type="presParOf" srcId="{EDFE5ADF-A115-4553-85CA-894840320A50}" destId="{E7B47666-0A10-404C-9AAF-4B2DB6F88F62}" srcOrd="1" destOrd="0" presId="urn:microsoft.com/office/officeart/2008/layout/VerticalCurvedList"/>
    <dgm:cxn modelId="{7C070670-F0C0-4B56-A4E4-762EB73D1DE1}" type="presParOf" srcId="{EDFE5ADF-A115-4553-85CA-894840320A50}" destId="{D200C2DF-FFDB-45D8-BF4E-63333C2A5AA0}" srcOrd="2" destOrd="0" presId="urn:microsoft.com/office/officeart/2008/layout/VerticalCurvedList"/>
    <dgm:cxn modelId="{5D8877F0-5CE4-4C7D-9B88-28A8A2A47ADC}" type="presParOf" srcId="{EDFE5ADF-A115-4553-85CA-894840320A50}" destId="{19A5A14C-3F6C-409F-8FE7-29F534DDACB6}" srcOrd="3" destOrd="0" presId="urn:microsoft.com/office/officeart/2008/layout/VerticalCurvedList"/>
    <dgm:cxn modelId="{28B9A08E-2B83-4497-B914-0782777DDAF1}" type="presParOf" srcId="{CFCD07E3-166D-47F9-822B-FA2215124E9D}" destId="{31A7CE71-699B-48F0-8884-11D13D8A5C1A}" srcOrd="1" destOrd="0" presId="urn:microsoft.com/office/officeart/2008/layout/VerticalCurvedList"/>
    <dgm:cxn modelId="{44AC8B5A-6131-402B-8C00-2A25A77FED85}" type="presParOf" srcId="{CFCD07E3-166D-47F9-822B-FA2215124E9D}" destId="{7EA984BC-84F6-45A7-BFEA-252948B9E6C5}" srcOrd="2" destOrd="0" presId="urn:microsoft.com/office/officeart/2008/layout/VerticalCurvedList"/>
    <dgm:cxn modelId="{9ECF1ABC-8CA4-4C6D-8D34-25328516AF1E}" type="presParOf" srcId="{7EA984BC-84F6-45A7-BFEA-252948B9E6C5}" destId="{8441F8BA-5446-4E30-BD3E-D31E665E5A4C}" srcOrd="0" destOrd="0" presId="urn:microsoft.com/office/officeart/2008/layout/VerticalCurvedList"/>
    <dgm:cxn modelId="{67743E00-F7BF-434D-932F-3B02EFD246F2}" type="presParOf" srcId="{CFCD07E3-166D-47F9-822B-FA2215124E9D}" destId="{2D45DED0-F104-4318-BABB-DD0F9A5A3F72}" srcOrd="3" destOrd="0" presId="urn:microsoft.com/office/officeart/2008/layout/VerticalCurvedList"/>
    <dgm:cxn modelId="{57BEFFF9-A539-408A-805C-94BA20C248D0}" type="presParOf" srcId="{CFCD07E3-166D-47F9-822B-FA2215124E9D}" destId="{02C5CCE6-7E7F-44B6-AC2C-029442F2108F}" srcOrd="4" destOrd="0" presId="urn:microsoft.com/office/officeart/2008/layout/VerticalCurvedList"/>
    <dgm:cxn modelId="{5DC826F7-5EFB-45F0-B205-885DB7F19E78}" type="presParOf" srcId="{02C5CCE6-7E7F-44B6-AC2C-029442F2108F}" destId="{27036D39-CAB6-45EE-8646-0DB45B6FD413}" srcOrd="0" destOrd="0" presId="urn:microsoft.com/office/officeart/2008/layout/VerticalCurvedList"/>
    <dgm:cxn modelId="{A2088E06-1469-4B25-A025-3A9E86DFBA5A}" type="presParOf" srcId="{CFCD07E3-166D-47F9-822B-FA2215124E9D}" destId="{2D26631A-BD3C-4E5F-9602-EF25D7C8C829}" srcOrd="5" destOrd="0" presId="urn:microsoft.com/office/officeart/2008/layout/VerticalCurvedList"/>
    <dgm:cxn modelId="{43F9AE96-0446-4179-8DDF-3B3C5D693E6B}" type="presParOf" srcId="{CFCD07E3-166D-47F9-822B-FA2215124E9D}" destId="{1943916E-1005-4885-86B9-E96D7A338D52}" srcOrd="6" destOrd="0" presId="urn:microsoft.com/office/officeart/2008/layout/VerticalCurvedList"/>
    <dgm:cxn modelId="{9F4516EB-7319-4850-B471-4F11A1C8D3B6}" type="presParOf" srcId="{1943916E-1005-4885-86B9-E96D7A338D52}" destId="{88D420CC-22FC-4213-A111-11B173E3BE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72D713-F471-4F31-8739-3EDCEAAC442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122B637E-96EE-4747-B16B-1CB24694772E}">
      <dgm:prSet phldrT="[Text]"/>
      <dgm:spPr/>
      <dgm:t>
        <a:bodyPr/>
        <a:lstStyle/>
        <a:p>
          <a:r>
            <a:rPr lang="it-IT"/>
            <a:t>Feedback sull’inserimento dei dati</a:t>
          </a:r>
          <a:endParaRPr lang="en-GB"/>
        </a:p>
      </dgm:t>
    </dgm:pt>
    <dgm:pt modelId="{F6E06118-6A5E-4E4E-8F0D-B4987ED65633}" type="parTrans" cxnId="{A5D3F795-0888-4054-A31C-049617BCD5D2}">
      <dgm:prSet/>
      <dgm:spPr/>
      <dgm:t>
        <a:bodyPr/>
        <a:lstStyle/>
        <a:p>
          <a:endParaRPr lang="en-GB"/>
        </a:p>
      </dgm:t>
    </dgm:pt>
    <dgm:pt modelId="{35397111-6BA7-40E3-A7CC-517A951E23D2}" type="sibTrans" cxnId="{A5D3F795-0888-4054-A31C-049617BCD5D2}">
      <dgm:prSet/>
      <dgm:spPr/>
      <dgm:t>
        <a:bodyPr/>
        <a:lstStyle/>
        <a:p>
          <a:endParaRPr lang="en-GB"/>
        </a:p>
      </dgm:t>
    </dgm:pt>
    <dgm:pt modelId="{2479F200-DF8B-460F-AC81-6F407F9D6D47}">
      <dgm:prSet phldrT="[Text]"/>
      <dgm:spPr/>
      <dgm:t>
        <a:bodyPr/>
        <a:lstStyle/>
        <a:p>
          <a:r>
            <a:rPr lang="it-IT"/>
            <a:t>Feedback sugli errori</a:t>
          </a:r>
          <a:endParaRPr lang="en-GB"/>
        </a:p>
      </dgm:t>
    </dgm:pt>
    <dgm:pt modelId="{71C0F4DF-0CB0-45F8-846A-6D4EC007CE61}" type="parTrans" cxnId="{D3D7A2A2-2B54-4275-A0D6-8057CA6D54AB}">
      <dgm:prSet/>
      <dgm:spPr/>
      <dgm:t>
        <a:bodyPr/>
        <a:lstStyle/>
        <a:p>
          <a:endParaRPr lang="en-GB"/>
        </a:p>
      </dgm:t>
    </dgm:pt>
    <dgm:pt modelId="{5613A7CF-46BC-4229-8A8B-A76C86B8D8D5}" type="sibTrans" cxnId="{D3D7A2A2-2B54-4275-A0D6-8057CA6D54AB}">
      <dgm:prSet/>
      <dgm:spPr/>
      <dgm:t>
        <a:bodyPr/>
        <a:lstStyle/>
        <a:p>
          <a:endParaRPr lang="en-GB"/>
        </a:p>
      </dgm:t>
    </dgm:pt>
    <dgm:pt modelId="{3539D501-3127-4F13-8192-D65A0767D2B0}">
      <dgm:prSet phldrT="[Text]"/>
      <dgm:spPr/>
      <dgm:t>
        <a:bodyPr/>
        <a:lstStyle/>
        <a:p>
          <a:r>
            <a:rPr lang="it-IT"/>
            <a:t>Descrizione chiara dell’errore</a:t>
          </a:r>
          <a:endParaRPr lang="en-GB"/>
        </a:p>
      </dgm:t>
    </dgm:pt>
    <dgm:pt modelId="{370A9095-BF4E-4168-BA17-5987F2D51C11}" type="parTrans" cxnId="{6CE31853-FD72-4E96-BC57-46AFE3C51C71}">
      <dgm:prSet/>
      <dgm:spPr/>
      <dgm:t>
        <a:bodyPr/>
        <a:lstStyle/>
        <a:p>
          <a:endParaRPr lang="en-GB"/>
        </a:p>
      </dgm:t>
    </dgm:pt>
    <dgm:pt modelId="{4CEE48A1-23C9-4A64-B1D3-BE80B302183F}" type="sibTrans" cxnId="{6CE31853-FD72-4E96-BC57-46AFE3C51C71}">
      <dgm:prSet/>
      <dgm:spPr/>
      <dgm:t>
        <a:bodyPr/>
        <a:lstStyle/>
        <a:p>
          <a:endParaRPr lang="en-GB"/>
        </a:p>
      </dgm:t>
    </dgm:pt>
    <dgm:pt modelId="{64CEE7F6-A08E-46FF-A01D-3BEE6BE37AA4}" type="pres">
      <dgm:prSet presAssocID="{6772D713-F471-4F31-8739-3EDCEAAC442F}" presName="Name0" presStyleCnt="0">
        <dgm:presLayoutVars>
          <dgm:chMax val="7"/>
          <dgm:chPref val="7"/>
          <dgm:dir/>
        </dgm:presLayoutVars>
      </dgm:prSet>
      <dgm:spPr/>
    </dgm:pt>
    <dgm:pt modelId="{1F1D3B06-C2A9-4100-89FA-62EA2690FEB8}" type="pres">
      <dgm:prSet presAssocID="{6772D713-F471-4F31-8739-3EDCEAAC442F}" presName="Name1" presStyleCnt="0"/>
      <dgm:spPr/>
    </dgm:pt>
    <dgm:pt modelId="{770B10C9-5903-4457-9186-44A878E5B5EA}" type="pres">
      <dgm:prSet presAssocID="{6772D713-F471-4F31-8739-3EDCEAAC442F}" presName="cycle" presStyleCnt="0"/>
      <dgm:spPr/>
    </dgm:pt>
    <dgm:pt modelId="{8F06A982-B98E-47F9-9DAA-1A3CB2AD1AD4}" type="pres">
      <dgm:prSet presAssocID="{6772D713-F471-4F31-8739-3EDCEAAC442F}" presName="srcNode" presStyleLbl="node1" presStyleIdx="0" presStyleCnt="3"/>
      <dgm:spPr/>
    </dgm:pt>
    <dgm:pt modelId="{3B85627D-E226-49F9-8E24-7260D667A28C}" type="pres">
      <dgm:prSet presAssocID="{6772D713-F471-4F31-8739-3EDCEAAC442F}" presName="conn" presStyleLbl="parChTrans1D2" presStyleIdx="0" presStyleCnt="1"/>
      <dgm:spPr/>
    </dgm:pt>
    <dgm:pt modelId="{92CCAA76-707E-4135-B867-A15048F08D4A}" type="pres">
      <dgm:prSet presAssocID="{6772D713-F471-4F31-8739-3EDCEAAC442F}" presName="extraNode" presStyleLbl="node1" presStyleIdx="0" presStyleCnt="3"/>
      <dgm:spPr/>
    </dgm:pt>
    <dgm:pt modelId="{8F7CD85B-80FD-43D6-B6B6-30122E1F774B}" type="pres">
      <dgm:prSet presAssocID="{6772D713-F471-4F31-8739-3EDCEAAC442F}" presName="dstNode" presStyleLbl="node1" presStyleIdx="0" presStyleCnt="3"/>
      <dgm:spPr/>
    </dgm:pt>
    <dgm:pt modelId="{AE7FBDEE-4489-42B0-B5ED-91DDD045EE14}" type="pres">
      <dgm:prSet presAssocID="{122B637E-96EE-4747-B16B-1CB24694772E}" presName="text_1" presStyleLbl="node1" presStyleIdx="0" presStyleCnt="3">
        <dgm:presLayoutVars>
          <dgm:bulletEnabled val="1"/>
        </dgm:presLayoutVars>
      </dgm:prSet>
      <dgm:spPr/>
    </dgm:pt>
    <dgm:pt modelId="{F6CCE1CB-1955-4128-96C7-C0F79070BE02}" type="pres">
      <dgm:prSet presAssocID="{122B637E-96EE-4747-B16B-1CB24694772E}" presName="accent_1" presStyleCnt="0"/>
      <dgm:spPr/>
    </dgm:pt>
    <dgm:pt modelId="{5317C8FC-3C94-4D0D-8D9A-E0590ABB7B3F}" type="pres">
      <dgm:prSet presAssocID="{122B637E-96EE-4747-B16B-1CB24694772E}" presName="accentRepeatNode" presStyleLbl="solidFgAcc1" presStyleIdx="0" presStyleCnt="3"/>
      <dgm:spPr/>
    </dgm:pt>
    <dgm:pt modelId="{0C3DFB2B-3D31-4F0A-8F78-42943F41D8D0}" type="pres">
      <dgm:prSet presAssocID="{2479F200-DF8B-460F-AC81-6F407F9D6D47}" presName="text_2" presStyleLbl="node1" presStyleIdx="1" presStyleCnt="3">
        <dgm:presLayoutVars>
          <dgm:bulletEnabled val="1"/>
        </dgm:presLayoutVars>
      </dgm:prSet>
      <dgm:spPr/>
    </dgm:pt>
    <dgm:pt modelId="{8AC5B631-0095-4C90-A4E1-5EEC00975636}" type="pres">
      <dgm:prSet presAssocID="{2479F200-DF8B-460F-AC81-6F407F9D6D47}" presName="accent_2" presStyleCnt="0"/>
      <dgm:spPr/>
    </dgm:pt>
    <dgm:pt modelId="{6C78F242-CCBA-4796-910F-106894BE7BEB}" type="pres">
      <dgm:prSet presAssocID="{2479F200-DF8B-460F-AC81-6F407F9D6D47}" presName="accentRepeatNode" presStyleLbl="solidFgAcc1" presStyleIdx="1" presStyleCnt="3"/>
      <dgm:spPr/>
    </dgm:pt>
    <dgm:pt modelId="{53748AD5-21A4-475C-AFCD-1794DA6B0B67}" type="pres">
      <dgm:prSet presAssocID="{3539D501-3127-4F13-8192-D65A0767D2B0}" presName="text_3" presStyleLbl="node1" presStyleIdx="2" presStyleCnt="3">
        <dgm:presLayoutVars>
          <dgm:bulletEnabled val="1"/>
        </dgm:presLayoutVars>
      </dgm:prSet>
      <dgm:spPr/>
    </dgm:pt>
    <dgm:pt modelId="{484D9158-029D-4DF6-9A31-7BE477045798}" type="pres">
      <dgm:prSet presAssocID="{3539D501-3127-4F13-8192-D65A0767D2B0}" presName="accent_3" presStyleCnt="0"/>
      <dgm:spPr/>
    </dgm:pt>
    <dgm:pt modelId="{BA9AFE4A-A893-4BA7-8A09-23E46A55202F}" type="pres">
      <dgm:prSet presAssocID="{3539D501-3127-4F13-8192-D65A0767D2B0}" presName="accentRepeatNode" presStyleLbl="solidFgAcc1" presStyleIdx="2" presStyleCnt="3"/>
      <dgm:spPr/>
    </dgm:pt>
  </dgm:ptLst>
  <dgm:cxnLst>
    <dgm:cxn modelId="{6CE31853-FD72-4E96-BC57-46AFE3C51C71}" srcId="{6772D713-F471-4F31-8739-3EDCEAAC442F}" destId="{3539D501-3127-4F13-8192-D65A0767D2B0}" srcOrd="2" destOrd="0" parTransId="{370A9095-BF4E-4168-BA17-5987F2D51C11}" sibTransId="{4CEE48A1-23C9-4A64-B1D3-BE80B302183F}"/>
    <dgm:cxn modelId="{A5D3F795-0888-4054-A31C-049617BCD5D2}" srcId="{6772D713-F471-4F31-8739-3EDCEAAC442F}" destId="{122B637E-96EE-4747-B16B-1CB24694772E}" srcOrd="0" destOrd="0" parTransId="{F6E06118-6A5E-4E4E-8F0D-B4987ED65633}" sibTransId="{35397111-6BA7-40E3-A7CC-517A951E23D2}"/>
    <dgm:cxn modelId="{E70A32A2-5099-421F-A4A2-D601E2BE4E3B}" type="presOf" srcId="{2479F200-DF8B-460F-AC81-6F407F9D6D47}" destId="{0C3DFB2B-3D31-4F0A-8F78-42943F41D8D0}" srcOrd="0" destOrd="0" presId="urn:microsoft.com/office/officeart/2008/layout/VerticalCurvedList"/>
    <dgm:cxn modelId="{D3D7A2A2-2B54-4275-A0D6-8057CA6D54AB}" srcId="{6772D713-F471-4F31-8739-3EDCEAAC442F}" destId="{2479F200-DF8B-460F-AC81-6F407F9D6D47}" srcOrd="1" destOrd="0" parTransId="{71C0F4DF-0CB0-45F8-846A-6D4EC007CE61}" sibTransId="{5613A7CF-46BC-4229-8A8B-A76C86B8D8D5}"/>
    <dgm:cxn modelId="{F3EC08D5-4215-419B-8F53-B121EFBA3B46}" type="presOf" srcId="{6772D713-F471-4F31-8739-3EDCEAAC442F}" destId="{64CEE7F6-A08E-46FF-A01D-3BEE6BE37AA4}" srcOrd="0" destOrd="0" presId="urn:microsoft.com/office/officeart/2008/layout/VerticalCurvedList"/>
    <dgm:cxn modelId="{FA03E3F3-4892-4C48-B6FE-6314A0AC4BC1}" type="presOf" srcId="{35397111-6BA7-40E3-A7CC-517A951E23D2}" destId="{3B85627D-E226-49F9-8E24-7260D667A28C}" srcOrd="0" destOrd="0" presId="urn:microsoft.com/office/officeart/2008/layout/VerticalCurvedList"/>
    <dgm:cxn modelId="{DB90CEF4-F169-45F9-9BEE-9FD956355599}" type="presOf" srcId="{122B637E-96EE-4747-B16B-1CB24694772E}" destId="{AE7FBDEE-4489-42B0-B5ED-91DDD045EE14}" srcOrd="0" destOrd="0" presId="urn:microsoft.com/office/officeart/2008/layout/VerticalCurvedList"/>
    <dgm:cxn modelId="{C46EB6F6-1A10-4E6A-A985-19A19B1968B4}" type="presOf" srcId="{3539D501-3127-4F13-8192-D65A0767D2B0}" destId="{53748AD5-21A4-475C-AFCD-1794DA6B0B67}" srcOrd="0" destOrd="0" presId="urn:microsoft.com/office/officeart/2008/layout/VerticalCurvedList"/>
    <dgm:cxn modelId="{C140DA04-074E-4226-9EE1-825B0734CFCE}" type="presParOf" srcId="{64CEE7F6-A08E-46FF-A01D-3BEE6BE37AA4}" destId="{1F1D3B06-C2A9-4100-89FA-62EA2690FEB8}" srcOrd="0" destOrd="0" presId="urn:microsoft.com/office/officeart/2008/layout/VerticalCurvedList"/>
    <dgm:cxn modelId="{FAB372E7-0E13-4C46-9FBA-0358BB75A066}" type="presParOf" srcId="{1F1D3B06-C2A9-4100-89FA-62EA2690FEB8}" destId="{770B10C9-5903-4457-9186-44A878E5B5EA}" srcOrd="0" destOrd="0" presId="urn:microsoft.com/office/officeart/2008/layout/VerticalCurvedList"/>
    <dgm:cxn modelId="{511AFC98-036B-4BF8-87B5-3C014A80F627}" type="presParOf" srcId="{770B10C9-5903-4457-9186-44A878E5B5EA}" destId="{8F06A982-B98E-47F9-9DAA-1A3CB2AD1AD4}" srcOrd="0" destOrd="0" presId="urn:microsoft.com/office/officeart/2008/layout/VerticalCurvedList"/>
    <dgm:cxn modelId="{078F1090-4768-45DF-9897-7F45697E7343}" type="presParOf" srcId="{770B10C9-5903-4457-9186-44A878E5B5EA}" destId="{3B85627D-E226-49F9-8E24-7260D667A28C}" srcOrd="1" destOrd="0" presId="urn:microsoft.com/office/officeart/2008/layout/VerticalCurvedList"/>
    <dgm:cxn modelId="{CD67EFE3-A63F-4701-84F1-19CD5F6315F0}" type="presParOf" srcId="{770B10C9-5903-4457-9186-44A878E5B5EA}" destId="{92CCAA76-707E-4135-B867-A15048F08D4A}" srcOrd="2" destOrd="0" presId="urn:microsoft.com/office/officeart/2008/layout/VerticalCurvedList"/>
    <dgm:cxn modelId="{1C1FE7F3-8A81-4CBC-A5F3-4ACEC9C62C97}" type="presParOf" srcId="{770B10C9-5903-4457-9186-44A878E5B5EA}" destId="{8F7CD85B-80FD-43D6-B6B6-30122E1F774B}" srcOrd="3" destOrd="0" presId="urn:microsoft.com/office/officeart/2008/layout/VerticalCurvedList"/>
    <dgm:cxn modelId="{44CB40FA-6582-4B33-BA15-37A36E5C3C69}" type="presParOf" srcId="{1F1D3B06-C2A9-4100-89FA-62EA2690FEB8}" destId="{AE7FBDEE-4489-42B0-B5ED-91DDD045EE14}" srcOrd="1" destOrd="0" presId="urn:microsoft.com/office/officeart/2008/layout/VerticalCurvedList"/>
    <dgm:cxn modelId="{F74D63B9-5B8B-4DF6-8B0F-779604B76AF1}" type="presParOf" srcId="{1F1D3B06-C2A9-4100-89FA-62EA2690FEB8}" destId="{F6CCE1CB-1955-4128-96C7-C0F79070BE02}" srcOrd="2" destOrd="0" presId="urn:microsoft.com/office/officeart/2008/layout/VerticalCurvedList"/>
    <dgm:cxn modelId="{EA94CCF4-6C6C-4563-93EF-D60F799A021C}" type="presParOf" srcId="{F6CCE1CB-1955-4128-96C7-C0F79070BE02}" destId="{5317C8FC-3C94-4D0D-8D9A-E0590ABB7B3F}" srcOrd="0" destOrd="0" presId="urn:microsoft.com/office/officeart/2008/layout/VerticalCurvedList"/>
    <dgm:cxn modelId="{0FBF24EF-4ACA-42F5-87E7-1E72061396C2}" type="presParOf" srcId="{1F1D3B06-C2A9-4100-89FA-62EA2690FEB8}" destId="{0C3DFB2B-3D31-4F0A-8F78-42943F41D8D0}" srcOrd="3" destOrd="0" presId="urn:microsoft.com/office/officeart/2008/layout/VerticalCurvedList"/>
    <dgm:cxn modelId="{7F9B806A-5309-4DE1-95DF-55D0863FCC92}" type="presParOf" srcId="{1F1D3B06-C2A9-4100-89FA-62EA2690FEB8}" destId="{8AC5B631-0095-4C90-A4E1-5EEC00975636}" srcOrd="4" destOrd="0" presId="urn:microsoft.com/office/officeart/2008/layout/VerticalCurvedList"/>
    <dgm:cxn modelId="{91328978-B0F6-446D-A3C1-D3AF43043326}" type="presParOf" srcId="{8AC5B631-0095-4C90-A4E1-5EEC00975636}" destId="{6C78F242-CCBA-4796-910F-106894BE7BEB}" srcOrd="0" destOrd="0" presId="urn:microsoft.com/office/officeart/2008/layout/VerticalCurvedList"/>
    <dgm:cxn modelId="{CCD5A971-1D74-483C-9FDB-8733558A3B39}" type="presParOf" srcId="{1F1D3B06-C2A9-4100-89FA-62EA2690FEB8}" destId="{53748AD5-21A4-475C-AFCD-1794DA6B0B67}" srcOrd="5" destOrd="0" presId="urn:microsoft.com/office/officeart/2008/layout/VerticalCurvedList"/>
    <dgm:cxn modelId="{A3D3E84F-3FAD-4698-AA93-872A6D9D16FF}" type="presParOf" srcId="{1F1D3B06-C2A9-4100-89FA-62EA2690FEB8}" destId="{484D9158-029D-4DF6-9A31-7BE477045798}" srcOrd="6" destOrd="0" presId="urn:microsoft.com/office/officeart/2008/layout/VerticalCurvedList"/>
    <dgm:cxn modelId="{C1F5611F-A30B-41D3-8176-1323BD39DAFA}" type="presParOf" srcId="{484D9158-029D-4DF6-9A31-7BE477045798}" destId="{BA9AFE4A-A893-4BA7-8A09-23E46A5520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DAE81E-93CA-4A7C-8BBF-2CD05E8205DD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37FC2B4-3C99-4451-A31D-433EDCB06808}">
      <dgm:prSet phldrT="[Text]"/>
      <dgm:spPr/>
      <dgm:t>
        <a:bodyPr/>
        <a:lstStyle/>
        <a:p>
          <a:r>
            <a:rPr lang="it-IT"/>
            <a:t>Acquirente</a:t>
          </a:r>
        </a:p>
      </dgm:t>
    </dgm:pt>
    <dgm:pt modelId="{C0701518-9994-4FF6-9281-AF3C3416A9B5}" type="parTrans" cxnId="{1BAF9A90-EEC4-475D-94AF-A4D7CA44C77A}">
      <dgm:prSet/>
      <dgm:spPr/>
      <dgm:t>
        <a:bodyPr/>
        <a:lstStyle/>
        <a:p>
          <a:endParaRPr lang="en-GB"/>
        </a:p>
      </dgm:t>
    </dgm:pt>
    <dgm:pt modelId="{8AF6269E-4CF7-4E92-ABDD-F38F00F8C184}" type="sibTrans" cxnId="{1BAF9A90-EEC4-475D-94AF-A4D7CA44C77A}">
      <dgm:prSet/>
      <dgm:spPr/>
      <dgm:t>
        <a:bodyPr/>
        <a:lstStyle/>
        <a:p>
          <a:endParaRPr lang="en-GB"/>
        </a:p>
      </dgm:t>
    </dgm:pt>
    <dgm:pt modelId="{8E9670A8-6AED-4A05-AB56-AF6DDD680199}">
      <dgm:prSet phldrT="[Text]"/>
      <dgm:spPr/>
      <dgm:t>
        <a:bodyPr/>
        <a:lstStyle/>
        <a:p>
          <a:endParaRPr lang="en-GB"/>
        </a:p>
      </dgm:t>
    </dgm:pt>
    <dgm:pt modelId="{DE9D2B5D-90A9-42BF-B5A9-2A34874C05CE}" type="parTrans" cxnId="{E45FB4A1-A7B9-4AB7-8F03-ED24C5141625}">
      <dgm:prSet/>
      <dgm:spPr/>
      <dgm:t>
        <a:bodyPr/>
        <a:lstStyle/>
        <a:p>
          <a:endParaRPr lang="en-GB"/>
        </a:p>
      </dgm:t>
    </dgm:pt>
    <dgm:pt modelId="{7C291B11-CE77-4A4C-B199-FDB9BDA1EACC}" type="sibTrans" cxnId="{E45FB4A1-A7B9-4AB7-8F03-ED24C5141625}">
      <dgm:prSet/>
      <dgm:spPr/>
      <dgm:t>
        <a:bodyPr/>
        <a:lstStyle/>
        <a:p>
          <a:endParaRPr lang="en-GB"/>
        </a:p>
      </dgm:t>
    </dgm:pt>
    <dgm:pt modelId="{5B27A255-26DD-45A5-B963-1E1350999186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Venditore</a:t>
          </a:r>
          <a:endParaRPr lang="en-GB"/>
        </a:p>
      </dgm:t>
    </dgm:pt>
    <dgm:pt modelId="{5AE8C4FA-DAED-4149-8D81-1EF0F2181EB8}" type="parTrans" cxnId="{13FB711F-81C4-4CA3-8D84-B2BD04C813D5}">
      <dgm:prSet/>
      <dgm:spPr/>
      <dgm:t>
        <a:bodyPr/>
        <a:lstStyle/>
        <a:p>
          <a:endParaRPr lang="en-GB"/>
        </a:p>
      </dgm:t>
    </dgm:pt>
    <dgm:pt modelId="{128E8336-7001-4F1B-AF30-75F08A1FFDDF}" type="sibTrans" cxnId="{13FB711F-81C4-4CA3-8D84-B2BD04C813D5}">
      <dgm:prSet/>
      <dgm:spPr/>
      <dgm:t>
        <a:bodyPr/>
        <a:lstStyle/>
        <a:p>
          <a:endParaRPr lang="en-GB"/>
        </a:p>
      </dgm:t>
    </dgm:pt>
    <dgm:pt modelId="{4FCD9E7D-FAD1-48AD-903A-0D01947B3059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Persone interessate</a:t>
          </a:r>
          <a:endParaRPr lang="en-GB"/>
        </a:p>
      </dgm:t>
    </dgm:pt>
    <dgm:pt modelId="{CD4DD40E-9E2F-4632-9364-B66E1AED559F}" type="parTrans" cxnId="{A5D75197-BE10-4D1E-8044-D666AF18AFA9}">
      <dgm:prSet/>
      <dgm:spPr/>
      <dgm:t>
        <a:bodyPr/>
        <a:lstStyle/>
        <a:p>
          <a:endParaRPr lang="en-GB"/>
        </a:p>
      </dgm:t>
    </dgm:pt>
    <dgm:pt modelId="{49B9B137-52AD-410C-BA60-B71CFF82077B}" type="sibTrans" cxnId="{A5D75197-BE10-4D1E-8044-D666AF18AFA9}">
      <dgm:prSet/>
      <dgm:spPr/>
      <dgm:t>
        <a:bodyPr/>
        <a:lstStyle/>
        <a:p>
          <a:endParaRPr lang="en-GB"/>
        </a:p>
      </dgm:t>
    </dgm:pt>
    <dgm:pt modelId="{5E509813-3BC9-4AAC-82AA-9A16B2A5D0B6}">
      <dgm:prSet phldrT="[Text]"/>
      <dgm:spPr/>
      <dgm:t>
        <a:bodyPr/>
        <a:lstStyle/>
        <a:p>
          <a:r>
            <a:rPr lang="it-IT"/>
            <a:t>Tempo al prossimo decremento</a:t>
          </a:r>
          <a:endParaRPr lang="en-GB"/>
        </a:p>
      </dgm:t>
    </dgm:pt>
    <dgm:pt modelId="{89EFC586-1D1F-4FEC-8BAB-CBFE58477B93}" type="parTrans" cxnId="{A75563DF-9753-4958-918F-07AEC3A6447F}">
      <dgm:prSet/>
      <dgm:spPr/>
      <dgm:t>
        <a:bodyPr/>
        <a:lstStyle/>
        <a:p>
          <a:endParaRPr lang="en-GB"/>
        </a:p>
      </dgm:t>
    </dgm:pt>
    <dgm:pt modelId="{421B2272-A209-43EF-9D4E-44565931C7C6}" type="sibTrans" cxnId="{A75563DF-9753-4958-918F-07AEC3A6447F}">
      <dgm:prSet/>
      <dgm:spPr/>
      <dgm:t>
        <a:bodyPr/>
        <a:lstStyle/>
        <a:p>
          <a:endParaRPr lang="en-GB"/>
        </a:p>
      </dgm:t>
    </dgm:pt>
    <dgm:pt modelId="{CD7366F7-67B3-4EB4-996C-FDC7CF461243}">
      <dgm:prSet phldrT="[Text]"/>
      <dgm:spPr/>
      <dgm:t>
        <a:bodyPr/>
        <a:lstStyle/>
        <a:p>
          <a:r>
            <a:rPr lang="it-IT"/>
            <a:t>Tipo asta</a:t>
          </a:r>
          <a:endParaRPr lang="en-GB"/>
        </a:p>
      </dgm:t>
    </dgm:pt>
    <dgm:pt modelId="{B18F14A9-245F-41B4-86ED-E4262F24AEF9}" type="parTrans" cxnId="{2D024AB4-462E-4F57-8FD2-D9C5DF25355B}">
      <dgm:prSet/>
      <dgm:spPr/>
      <dgm:t>
        <a:bodyPr/>
        <a:lstStyle/>
        <a:p>
          <a:endParaRPr lang="en-GB"/>
        </a:p>
      </dgm:t>
    </dgm:pt>
    <dgm:pt modelId="{438278AB-77F4-4762-955F-214A5555B796}" type="sibTrans" cxnId="{2D024AB4-462E-4F57-8FD2-D9C5DF25355B}">
      <dgm:prSet/>
      <dgm:spPr/>
      <dgm:t>
        <a:bodyPr/>
        <a:lstStyle/>
        <a:p>
          <a:endParaRPr lang="en-GB"/>
        </a:p>
      </dgm:t>
    </dgm:pt>
    <dgm:pt modelId="{B5A39480-968F-4ADE-A610-260F11FD25E1}">
      <dgm:prSet phldrT="[Text]"/>
      <dgm:spPr/>
      <dgm:t>
        <a:bodyPr/>
        <a:lstStyle/>
        <a:p>
          <a:r>
            <a:rPr lang="it-IT"/>
            <a:t>Titolo</a:t>
          </a:r>
          <a:endParaRPr lang="en-GB"/>
        </a:p>
      </dgm:t>
    </dgm:pt>
    <dgm:pt modelId="{A2048439-B6BD-48A2-BAF2-77EB25130D6F}" type="parTrans" cxnId="{79730299-FAE4-4B34-916A-664ECC53EB75}">
      <dgm:prSet/>
      <dgm:spPr/>
      <dgm:t>
        <a:bodyPr/>
        <a:lstStyle/>
        <a:p>
          <a:endParaRPr lang="en-GB"/>
        </a:p>
      </dgm:t>
    </dgm:pt>
    <dgm:pt modelId="{1A6E93D9-4415-428D-BE53-CB37C213F62A}" type="sibTrans" cxnId="{79730299-FAE4-4B34-916A-664ECC53EB75}">
      <dgm:prSet/>
      <dgm:spPr/>
      <dgm:t>
        <a:bodyPr/>
        <a:lstStyle/>
        <a:p>
          <a:endParaRPr lang="en-GB"/>
        </a:p>
      </dgm:t>
    </dgm:pt>
    <dgm:pt modelId="{146AC38C-8913-4A41-AAA4-C2BA8DCBE191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Titolo</a:t>
          </a:r>
          <a:endParaRPr lang="en-GB"/>
        </a:p>
      </dgm:t>
    </dgm:pt>
    <dgm:pt modelId="{2590F487-634D-4951-AC21-028159B3E733}" type="parTrans" cxnId="{F095A9B2-7518-4546-BA84-80B5CEC25751}">
      <dgm:prSet/>
      <dgm:spPr/>
      <dgm:t>
        <a:bodyPr/>
        <a:lstStyle/>
        <a:p>
          <a:endParaRPr lang="en-GB"/>
        </a:p>
      </dgm:t>
    </dgm:pt>
    <dgm:pt modelId="{4ED0049F-7490-447F-95E0-1FB18F45757D}" type="sibTrans" cxnId="{F095A9B2-7518-4546-BA84-80B5CEC25751}">
      <dgm:prSet/>
      <dgm:spPr/>
      <dgm:t>
        <a:bodyPr/>
        <a:lstStyle/>
        <a:p>
          <a:endParaRPr lang="en-GB"/>
        </a:p>
      </dgm:t>
    </dgm:pt>
    <dgm:pt modelId="{CEF20873-B33C-45BD-A1C4-D4EDF6C347CD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Tempo al prossimo decremento</a:t>
          </a:r>
          <a:endParaRPr lang="en-GB"/>
        </a:p>
      </dgm:t>
    </dgm:pt>
    <dgm:pt modelId="{DB5D7756-0663-4D0A-AE05-6A6A84063163}" type="parTrans" cxnId="{81F037F2-30BE-4E3D-B314-228BDA6B1343}">
      <dgm:prSet/>
      <dgm:spPr/>
      <dgm:t>
        <a:bodyPr/>
        <a:lstStyle/>
        <a:p>
          <a:endParaRPr lang="en-GB"/>
        </a:p>
      </dgm:t>
    </dgm:pt>
    <dgm:pt modelId="{06B2303A-4E2C-4FF2-AD19-66363B43F731}" type="sibTrans" cxnId="{81F037F2-30BE-4E3D-B314-228BDA6B1343}">
      <dgm:prSet/>
      <dgm:spPr/>
      <dgm:t>
        <a:bodyPr/>
        <a:lstStyle/>
        <a:p>
          <a:endParaRPr lang="en-GB"/>
        </a:p>
      </dgm:t>
    </dgm:pt>
    <dgm:pt modelId="{CF607374-4D8A-4259-9BA3-1477F61FADCA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Stato asta</a:t>
          </a:r>
          <a:endParaRPr lang="en-GB"/>
        </a:p>
      </dgm:t>
    </dgm:pt>
    <dgm:pt modelId="{56FC0468-73A3-490A-BF27-028A2FB12431}" type="parTrans" cxnId="{9893F9B3-A885-448E-8533-3D43ACA7572E}">
      <dgm:prSet/>
      <dgm:spPr/>
      <dgm:t>
        <a:bodyPr/>
        <a:lstStyle/>
        <a:p>
          <a:endParaRPr lang="en-GB"/>
        </a:p>
      </dgm:t>
    </dgm:pt>
    <dgm:pt modelId="{55B78AD8-1FF3-4E6D-AC56-A46CE07F0D1B}" type="sibTrans" cxnId="{9893F9B3-A885-448E-8533-3D43ACA7572E}">
      <dgm:prSet/>
      <dgm:spPr/>
      <dgm:t>
        <a:bodyPr/>
        <a:lstStyle/>
        <a:p>
          <a:endParaRPr lang="en-GB"/>
        </a:p>
      </dgm:t>
    </dgm:pt>
    <dgm:pt modelId="{C4573197-141F-4093-A834-48AE4FC6C3D3}">
      <dgm:prSet phldrT="[Text]"/>
      <dgm:spPr/>
      <dgm:t>
        <a:bodyPr/>
        <a:lstStyle/>
        <a:p>
          <a:r>
            <a:rPr lang="it-IT"/>
            <a:t>Prezzo attuale</a:t>
          </a:r>
          <a:endParaRPr lang="en-GB"/>
        </a:p>
      </dgm:t>
    </dgm:pt>
    <dgm:pt modelId="{D2F6C165-F11B-431C-A553-9A410AA4C4FC}" type="parTrans" cxnId="{1A29245A-DE91-4348-8E20-AB74B8EBA520}">
      <dgm:prSet/>
      <dgm:spPr/>
      <dgm:t>
        <a:bodyPr/>
        <a:lstStyle/>
        <a:p>
          <a:endParaRPr lang="en-GB"/>
        </a:p>
      </dgm:t>
    </dgm:pt>
    <dgm:pt modelId="{AFD10239-BE69-4C0F-8188-11E136F92A0C}" type="sibTrans" cxnId="{1A29245A-DE91-4348-8E20-AB74B8EBA520}">
      <dgm:prSet/>
      <dgm:spPr/>
      <dgm:t>
        <a:bodyPr/>
        <a:lstStyle/>
        <a:p>
          <a:endParaRPr lang="en-GB"/>
        </a:p>
      </dgm:t>
    </dgm:pt>
    <dgm:pt modelId="{202002BD-1360-4714-9F68-FEF67BCB4FA5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Ultimo prezzo</a:t>
          </a:r>
          <a:endParaRPr lang="en-GB"/>
        </a:p>
      </dgm:t>
    </dgm:pt>
    <dgm:pt modelId="{F7F7475F-D581-44C5-8094-3779D7CC3B14}" type="parTrans" cxnId="{CC8454C7-DE61-4E70-9C4F-7FB870CB0479}">
      <dgm:prSet/>
      <dgm:spPr/>
      <dgm:t>
        <a:bodyPr/>
        <a:lstStyle/>
        <a:p>
          <a:endParaRPr lang="en-GB"/>
        </a:p>
      </dgm:t>
    </dgm:pt>
    <dgm:pt modelId="{BCFFF4CD-710F-408B-8C4C-82CA27270D58}" type="sibTrans" cxnId="{CC8454C7-DE61-4E70-9C4F-7FB870CB0479}">
      <dgm:prSet/>
      <dgm:spPr/>
      <dgm:t>
        <a:bodyPr/>
        <a:lstStyle/>
        <a:p>
          <a:endParaRPr lang="en-GB"/>
        </a:p>
      </dgm:t>
    </dgm:pt>
    <dgm:pt modelId="{29A51747-371C-43F7-A154-2522041A4835}" type="pres">
      <dgm:prSet presAssocID="{68DAE81E-93CA-4A7C-8BBF-2CD05E8205DD}" presName="Name0" presStyleCnt="0">
        <dgm:presLayoutVars>
          <dgm:dir/>
          <dgm:resizeHandles val="exact"/>
        </dgm:presLayoutVars>
      </dgm:prSet>
      <dgm:spPr/>
    </dgm:pt>
    <dgm:pt modelId="{A26519A2-A2EC-416F-B9E2-0F39415B012D}" type="pres">
      <dgm:prSet presAssocID="{A37FC2B4-3C99-4451-A31D-433EDCB06808}" presName="node" presStyleLbl="node1" presStyleIdx="0" presStyleCnt="2" custLinFactNeighborX="-1387" custLinFactNeighborY="12604">
        <dgm:presLayoutVars>
          <dgm:bulletEnabled val="1"/>
        </dgm:presLayoutVars>
      </dgm:prSet>
      <dgm:spPr/>
    </dgm:pt>
    <dgm:pt modelId="{9DFBC375-7C22-4E34-9708-6545D612CD72}" type="pres">
      <dgm:prSet presAssocID="{8AF6269E-4CF7-4E92-ABDD-F38F00F8C184}" presName="sibTrans" presStyleCnt="0"/>
      <dgm:spPr/>
    </dgm:pt>
    <dgm:pt modelId="{A21A9F6E-FE15-4F7C-9718-1C89276FE988}" type="pres">
      <dgm:prSet presAssocID="{5B27A255-26DD-45A5-B963-1E1350999186}" presName="node" presStyleLbl="node1" presStyleIdx="1" presStyleCnt="2">
        <dgm:presLayoutVars>
          <dgm:bulletEnabled val="1"/>
        </dgm:presLayoutVars>
      </dgm:prSet>
      <dgm:spPr/>
    </dgm:pt>
  </dgm:ptLst>
  <dgm:cxnLst>
    <dgm:cxn modelId="{40E13015-4F17-4F02-82FB-3E93248CBE3C}" type="presOf" srcId="{202002BD-1360-4714-9F68-FEF67BCB4FA5}" destId="{A21A9F6E-FE15-4F7C-9718-1C89276FE988}" srcOrd="0" destOrd="3" presId="urn:microsoft.com/office/officeart/2005/8/layout/hList6"/>
    <dgm:cxn modelId="{13FB711F-81C4-4CA3-8D84-B2BD04C813D5}" srcId="{68DAE81E-93CA-4A7C-8BBF-2CD05E8205DD}" destId="{5B27A255-26DD-45A5-B963-1E1350999186}" srcOrd="1" destOrd="0" parTransId="{5AE8C4FA-DAED-4149-8D81-1EF0F2181EB8}" sibTransId="{128E8336-7001-4F1B-AF30-75F08A1FFDDF}"/>
    <dgm:cxn modelId="{3ED89721-ABE4-4B66-A71A-69C1F7AAAC60}" type="presOf" srcId="{C4573197-141F-4093-A834-48AE4FC6C3D3}" destId="{A26519A2-A2EC-416F-B9E2-0F39415B012D}" srcOrd="0" destOrd="2" presId="urn:microsoft.com/office/officeart/2005/8/layout/hList6"/>
    <dgm:cxn modelId="{A22E163F-4BAE-4238-B847-E1140218649F}" type="presOf" srcId="{5E509813-3BC9-4AAC-82AA-9A16B2A5D0B6}" destId="{A26519A2-A2EC-416F-B9E2-0F39415B012D}" srcOrd="0" destOrd="3" presId="urn:microsoft.com/office/officeart/2005/8/layout/hList6"/>
    <dgm:cxn modelId="{042D6C6F-5BDC-4232-AFAC-8DDE5712015F}" type="presOf" srcId="{4FCD9E7D-FAD1-48AD-903A-0D01947B3059}" destId="{A21A9F6E-FE15-4F7C-9718-1C89276FE988}" srcOrd="0" destOrd="1" presId="urn:microsoft.com/office/officeart/2005/8/layout/hList6"/>
    <dgm:cxn modelId="{1AAD8078-9DC4-49E0-B3F7-F5EE3FBD6521}" type="presOf" srcId="{A37FC2B4-3C99-4451-A31D-433EDCB06808}" destId="{A26519A2-A2EC-416F-B9E2-0F39415B012D}" srcOrd="0" destOrd="0" presId="urn:microsoft.com/office/officeart/2005/8/layout/hList6"/>
    <dgm:cxn modelId="{1A29245A-DE91-4348-8E20-AB74B8EBA520}" srcId="{A37FC2B4-3C99-4451-A31D-433EDCB06808}" destId="{C4573197-141F-4093-A834-48AE4FC6C3D3}" srcOrd="1" destOrd="0" parTransId="{D2F6C165-F11B-431C-A553-9A410AA4C4FC}" sibTransId="{AFD10239-BE69-4C0F-8188-11E136F92A0C}"/>
    <dgm:cxn modelId="{1BAF9A90-EEC4-475D-94AF-A4D7CA44C77A}" srcId="{68DAE81E-93CA-4A7C-8BBF-2CD05E8205DD}" destId="{A37FC2B4-3C99-4451-A31D-433EDCB06808}" srcOrd="0" destOrd="0" parTransId="{C0701518-9994-4FF6-9281-AF3C3416A9B5}" sibTransId="{8AF6269E-4CF7-4E92-ABDD-F38F00F8C184}"/>
    <dgm:cxn modelId="{AD075893-C7DC-4810-820A-5B6F5197EBCB}" type="presOf" srcId="{68DAE81E-93CA-4A7C-8BBF-2CD05E8205DD}" destId="{29A51747-371C-43F7-A154-2522041A4835}" srcOrd="0" destOrd="0" presId="urn:microsoft.com/office/officeart/2005/8/layout/hList6"/>
    <dgm:cxn modelId="{A5D75197-BE10-4D1E-8044-D666AF18AFA9}" srcId="{5B27A255-26DD-45A5-B963-1E1350999186}" destId="{4FCD9E7D-FAD1-48AD-903A-0D01947B3059}" srcOrd="0" destOrd="0" parTransId="{CD4DD40E-9E2F-4632-9364-B66E1AED559F}" sibTransId="{49B9B137-52AD-410C-BA60-B71CFF82077B}"/>
    <dgm:cxn modelId="{79730299-FAE4-4B34-916A-664ECC53EB75}" srcId="{A37FC2B4-3C99-4451-A31D-433EDCB06808}" destId="{B5A39480-968F-4ADE-A610-260F11FD25E1}" srcOrd="0" destOrd="0" parTransId="{A2048439-B6BD-48A2-BAF2-77EB25130D6F}" sibTransId="{1A6E93D9-4415-428D-BE53-CB37C213F62A}"/>
    <dgm:cxn modelId="{FC8A819C-A95B-40FB-ADDE-D9EEE37F3632}" type="presOf" srcId="{8E9670A8-6AED-4A05-AB56-AF6DDD680199}" destId="{A26519A2-A2EC-416F-B9E2-0F39415B012D}" srcOrd="0" destOrd="5" presId="urn:microsoft.com/office/officeart/2005/8/layout/hList6"/>
    <dgm:cxn modelId="{5DDD5E9D-DFFB-4A70-819C-D2A1629250DA}" type="presOf" srcId="{B5A39480-968F-4ADE-A610-260F11FD25E1}" destId="{A26519A2-A2EC-416F-B9E2-0F39415B012D}" srcOrd="0" destOrd="1" presId="urn:microsoft.com/office/officeart/2005/8/layout/hList6"/>
    <dgm:cxn modelId="{E45FB4A1-A7B9-4AB7-8F03-ED24C5141625}" srcId="{A37FC2B4-3C99-4451-A31D-433EDCB06808}" destId="{8E9670A8-6AED-4A05-AB56-AF6DDD680199}" srcOrd="4" destOrd="0" parTransId="{DE9D2B5D-90A9-42BF-B5A9-2A34874C05CE}" sibTransId="{7C291B11-CE77-4A4C-B199-FDB9BDA1EACC}"/>
    <dgm:cxn modelId="{F6E4F8A3-5EB2-4DD0-81B8-009BFF3FE88E}" type="presOf" srcId="{CEF20873-B33C-45BD-A1C4-D4EDF6C347CD}" destId="{A21A9F6E-FE15-4F7C-9718-1C89276FE988}" srcOrd="0" destOrd="4" presId="urn:microsoft.com/office/officeart/2005/8/layout/hList6"/>
    <dgm:cxn modelId="{F095A9B2-7518-4546-BA84-80B5CEC25751}" srcId="{5B27A255-26DD-45A5-B963-1E1350999186}" destId="{146AC38C-8913-4A41-AAA4-C2BA8DCBE191}" srcOrd="1" destOrd="0" parTransId="{2590F487-634D-4951-AC21-028159B3E733}" sibTransId="{4ED0049F-7490-447F-95E0-1FB18F45757D}"/>
    <dgm:cxn modelId="{9893F9B3-A885-448E-8533-3D43ACA7572E}" srcId="{5B27A255-26DD-45A5-B963-1E1350999186}" destId="{CF607374-4D8A-4259-9BA3-1477F61FADCA}" srcOrd="4" destOrd="0" parTransId="{56FC0468-73A3-490A-BF27-028A2FB12431}" sibTransId="{55B78AD8-1FF3-4E6D-AC56-A46CE07F0D1B}"/>
    <dgm:cxn modelId="{2D024AB4-462E-4F57-8FD2-D9C5DF25355B}" srcId="{A37FC2B4-3C99-4451-A31D-433EDCB06808}" destId="{CD7366F7-67B3-4EB4-996C-FDC7CF461243}" srcOrd="3" destOrd="0" parTransId="{B18F14A9-245F-41B4-86ED-E4262F24AEF9}" sibTransId="{438278AB-77F4-4762-955F-214A5555B796}"/>
    <dgm:cxn modelId="{93A32AC1-3701-4091-809A-244EE978B5C0}" type="presOf" srcId="{146AC38C-8913-4A41-AAA4-C2BA8DCBE191}" destId="{A21A9F6E-FE15-4F7C-9718-1C89276FE988}" srcOrd="0" destOrd="2" presId="urn:microsoft.com/office/officeart/2005/8/layout/hList6"/>
    <dgm:cxn modelId="{D1A652C4-0FCC-415F-8D67-66AE7426704D}" type="presOf" srcId="{CF607374-4D8A-4259-9BA3-1477F61FADCA}" destId="{A21A9F6E-FE15-4F7C-9718-1C89276FE988}" srcOrd="0" destOrd="5" presId="urn:microsoft.com/office/officeart/2005/8/layout/hList6"/>
    <dgm:cxn modelId="{CC8454C7-DE61-4E70-9C4F-7FB870CB0479}" srcId="{5B27A255-26DD-45A5-B963-1E1350999186}" destId="{202002BD-1360-4714-9F68-FEF67BCB4FA5}" srcOrd="2" destOrd="0" parTransId="{F7F7475F-D581-44C5-8094-3779D7CC3B14}" sibTransId="{BCFFF4CD-710F-408B-8C4C-82CA27270D58}"/>
    <dgm:cxn modelId="{E2F762CA-D243-454F-A4AE-4D9345F2FC7B}" type="presOf" srcId="{5B27A255-26DD-45A5-B963-1E1350999186}" destId="{A21A9F6E-FE15-4F7C-9718-1C89276FE988}" srcOrd="0" destOrd="0" presId="urn:microsoft.com/office/officeart/2005/8/layout/hList6"/>
    <dgm:cxn modelId="{C89E99D3-02F9-420B-BB8F-1B162B9241BC}" type="presOf" srcId="{CD7366F7-67B3-4EB4-996C-FDC7CF461243}" destId="{A26519A2-A2EC-416F-B9E2-0F39415B012D}" srcOrd="0" destOrd="4" presId="urn:microsoft.com/office/officeart/2005/8/layout/hList6"/>
    <dgm:cxn modelId="{A75563DF-9753-4958-918F-07AEC3A6447F}" srcId="{A37FC2B4-3C99-4451-A31D-433EDCB06808}" destId="{5E509813-3BC9-4AAC-82AA-9A16B2A5D0B6}" srcOrd="2" destOrd="0" parTransId="{89EFC586-1D1F-4FEC-8BAB-CBFE58477B93}" sibTransId="{421B2272-A209-43EF-9D4E-44565931C7C6}"/>
    <dgm:cxn modelId="{81F037F2-30BE-4E3D-B314-228BDA6B1343}" srcId="{5B27A255-26DD-45A5-B963-1E1350999186}" destId="{CEF20873-B33C-45BD-A1C4-D4EDF6C347CD}" srcOrd="3" destOrd="0" parTransId="{DB5D7756-0663-4D0A-AE05-6A6A84063163}" sibTransId="{06B2303A-4E2C-4FF2-AD19-66363B43F731}"/>
    <dgm:cxn modelId="{D620558C-D0B1-4F5F-AA3B-906EEBE2F71E}" type="presParOf" srcId="{29A51747-371C-43F7-A154-2522041A4835}" destId="{A26519A2-A2EC-416F-B9E2-0F39415B012D}" srcOrd="0" destOrd="0" presId="urn:microsoft.com/office/officeart/2005/8/layout/hList6"/>
    <dgm:cxn modelId="{26D505B8-7CD0-43D2-9BD4-6B3FDECBF843}" type="presParOf" srcId="{29A51747-371C-43F7-A154-2522041A4835}" destId="{9DFBC375-7C22-4E34-9708-6545D612CD72}" srcOrd="1" destOrd="0" presId="urn:microsoft.com/office/officeart/2005/8/layout/hList6"/>
    <dgm:cxn modelId="{8D894136-3F15-4CC3-AA1D-3C1FF338460D}" type="presParOf" srcId="{29A51747-371C-43F7-A154-2522041A4835}" destId="{A21A9F6E-FE15-4F7C-9718-1C89276FE988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DAE81E-93CA-4A7C-8BBF-2CD05E8205DD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37FC2B4-3C99-4451-A31D-433EDCB06808}">
      <dgm:prSet phldrT="[Text]"/>
      <dgm:spPr/>
      <dgm:t>
        <a:bodyPr/>
        <a:lstStyle/>
        <a:p>
          <a:r>
            <a:rPr lang="it-IT"/>
            <a:t>Acquirente</a:t>
          </a:r>
        </a:p>
      </dgm:t>
    </dgm:pt>
    <dgm:pt modelId="{C0701518-9994-4FF6-9281-AF3C3416A9B5}" type="parTrans" cxnId="{1BAF9A90-EEC4-475D-94AF-A4D7CA44C77A}">
      <dgm:prSet/>
      <dgm:spPr/>
      <dgm:t>
        <a:bodyPr/>
        <a:lstStyle/>
        <a:p>
          <a:endParaRPr lang="en-GB"/>
        </a:p>
      </dgm:t>
    </dgm:pt>
    <dgm:pt modelId="{8AF6269E-4CF7-4E92-ABDD-F38F00F8C184}" type="sibTrans" cxnId="{1BAF9A90-EEC4-475D-94AF-A4D7CA44C77A}">
      <dgm:prSet/>
      <dgm:spPr/>
      <dgm:t>
        <a:bodyPr/>
        <a:lstStyle/>
        <a:p>
          <a:endParaRPr lang="en-GB"/>
        </a:p>
      </dgm:t>
    </dgm:pt>
    <dgm:pt modelId="{8E9670A8-6AED-4A05-AB56-AF6DDD680199}">
      <dgm:prSet phldrT="[Text]"/>
      <dgm:spPr/>
      <dgm:t>
        <a:bodyPr/>
        <a:lstStyle/>
        <a:p>
          <a:endParaRPr lang="en-GB"/>
        </a:p>
      </dgm:t>
    </dgm:pt>
    <dgm:pt modelId="{DE9D2B5D-90A9-42BF-B5A9-2A34874C05CE}" type="parTrans" cxnId="{E45FB4A1-A7B9-4AB7-8F03-ED24C5141625}">
      <dgm:prSet/>
      <dgm:spPr/>
      <dgm:t>
        <a:bodyPr/>
        <a:lstStyle/>
        <a:p>
          <a:endParaRPr lang="en-GB"/>
        </a:p>
      </dgm:t>
    </dgm:pt>
    <dgm:pt modelId="{7C291B11-CE77-4A4C-B199-FDB9BDA1EACC}" type="sibTrans" cxnId="{E45FB4A1-A7B9-4AB7-8F03-ED24C5141625}">
      <dgm:prSet/>
      <dgm:spPr/>
      <dgm:t>
        <a:bodyPr/>
        <a:lstStyle/>
        <a:p>
          <a:endParaRPr lang="en-GB"/>
        </a:p>
      </dgm:t>
    </dgm:pt>
    <dgm:pt modelId="{5B27A255-26DD-45A5-B963-1E1350999186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Venditore</a:t>
          </a:r>
          <a:endParaRPr lang="en-GB"/>
        </a:p>
      </dgm:t>
    </dgm:pt>
    <dgm:pt modelId="{5AE8C4FA-DAED-4149-8D81-1EF0F2181EB8}" type="parTrans" cxnId="{13FB711F-81C4-4CA3-8D84-B2BD04C813D5}">
      <dgm:prSet/>
      <dgm:spPr/>
      <dgm:t>
        <a:bodyPr/>
        <a:lstStyle/>
        <a:p>
          <a:endParaRPr lang="en-GB"/>
        </a:p>
      </dgm:t>
    </dgm:pt>
    <dgm:pt modelId="{128E8336-7001-4F1B-AF30-75F08A1FFDDF}" type="sibTrans" cxnId="{13FB711F-81C4-4CA3-8D84-B2BD04C813D5}">
      <dgm:prSet/>
      <dgm:spPr/>
      <dgm:t>
        <a:bodyPr/>
        <a:lstStyle/>
        <a:p>
          <a:endParaRPr lang="en-GB"/>
        </a:p>
      </dgm:t>
    </dgm:pt>
    <dgm:pt modelId="{4FCD9E7D-FAD1-48AD-903A-0D01947B3059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Offerte da valutare</a:t>
          </a:r>
          <a:endParaRPr lang="en-GB"/>
        </a:p>
      </dgm:t>
    </dgm:pt>
    <dgm:pt modelId="{CD4DD40E-9E2F-4632-9364-B66E1AED559F}" type="parTrans" cxnId="{A5D75197-BE10-4D1E-8044-D666AF18AFA9}">
      <dgm:prSet/>
      <dgm:spPr/>
      <dgm:t>
        <a:bodyPr/>
        <a:lstStyle/>
        <a:p>
          <a:endParaRPr lang="en-GB"/>
        </a:p>
      </dgm:t>
    </dgm:pt>
    <dgm:pt modelId="{49B9B137-52AD-410C-BA60-B71CFF82077B}" type="sibTrans" cxnId="{A5D75197-BE10-4D1E-8044-D666AF18AFA9}">
      <dgm:prSet/>
      <dgm:spPr/>
      <dgm:t>
        <a:bodyPr/>
        <a:lstStyle/>
        <a:p>
          <a:endParaRPr lang="en-GB"/>
        </a:p>
      </dgm:t>
    </dgm:pt>
    <dgm:pt modelId="{5E509813-3BC9-4AAC-82AA-9A16B2A5D0B6}">
      <dgm:prSet phldrT="[Text]"/>
      <dgm:spPr/>
      <dgm:t>
        <a:bodyPr/>
        <a:lstStyle/>
        <a:p>
          <a:r>
            <a:rPr lang="it-IT"/>
            <a:t>Tempo alla scadenza</a:t>
          </a:r>
          <a:endParaRPr lang="en-GB"/>
        </a:p>
      </dgm:t>
    </dgm:pt>
    <dgm:pt modelId="{89EFC586-1D1F-4FEC-8BAB-CBFE58477B93}" type="parTrans" cxnId="{A75563DF-9753-4958-918F-07AEC3A6447F}">
      <dgm:prSet/>
      <dgm:spPr/>
      <dgm:t>
        <a:bodyPr/>
        <a:lstStyle/>
        <a:p>
          <a:endParaRPr lang="en-GB"/>
        </a:p>
      </dgm:t>
    </dgm:pt>
    <dgm:pt modelId="{421B2272-A209-43EF-9D4E-44565931C7C6}" type="sibTrans" cxnId="{A75563DF-9753-4958-918F-07AEC3A6447F}">
      <dgm:prSet/>
      <dgm:spPr/>
      <dgm:t>
        <a:bodyPr/>
        <a:lstStyle/>
        <a:p>
          <a:endParaRPr lang="en-GB"/>
        </a:p>
      </dgm:t>
    </dgm:pt>
    <dgm:pt modelId="{CD7366F7-67B3-4EB4-996C-FDC7CF461243}">
      <dgm:prSet phldrT="[Text]"/>
      <dgm:spPr/>
      <dgm:t>
        <a:bodyPr/>
        <a:lstStyle/>
        <a:p>
          <a:r>
            <a:rPr lang="it-IT"/>
            <a:t>Tipo asta</a:t>
          </a:r>
          <a:endParaRPr lang="en-GB"/>
        </a:p>
      </dgm:t>
    </dgm:pt>
    <dgm:pt modelId="{B18F14A9-245F-41B4-86ED-E4262F24AEF9}" type="parTrans" cxnId="{2D024AB4-462E-4F57-8FD2-D9C5DF25355B}">
      <dgm:prSet/>
      <dgm:spPr/>
      <dgm:t>
        <a:bodyPr/>
        <a:lstStyle/>
        <a:p>
          <a:endParaRPr lang="en-GB"/>
        </a:p>
      </dgm:t>
    </dgm:pt>
    <dgm:pt modelId="{438278AB-77F4-4762-955F-214A5555B796}" type="sibTrans" cxnId="{2D024AB4-462E-4F57-8FD2-D9C5DF25355B}">
      <dgm:prSet/>
      <dgm:spPr/>
      <dgm:t>
        <a:bodyPr/>
        <a:lstStyle/>
        <a:p>
          <a:endParaRPr lang="en-GB"/>
        </a:p>
      </dgm:t>
    </dgm:pt>
    <dgm:pt modelId="{B5A39480-968F-4ADE-A610-260F11FD25E1}">
      <dgm:prSet phldrT="[Text]"/>
      <dgm:spPr/>
      <dgm:t>
        <a:bodyPr/>
        <a:lstStyle/>
        <a:p>
          <a:r>
            <a:rPr lang="it-IT"/>
            <a:t>Titolo</a:t>
          </a:r>
          <a:endParaRPr lang="en-GB"/>
        </a:p>
      </dgm:t>
    </dgm:pt>
    <dgm:pt modelId="{A2048439-B6BD-48A2-BAF2-77EB25130D6F}" type="parTrans" cxnId="{79730299-FAE4-4B34-916A-664ECC53EB75}">
      <dgm:prSet/>
      <dgm:spPr/>
      <dgm:t>
        <a:bodyPr/>
        <a:lstStyle/>
        <a:p>
          <a:endParaRPr lang="en-GB"/>
        </a:p>
      </dgm:t>
    </dgm:pt>
    <dgm:pt modelId="{1A6E93D9-4415-428D-BE53-CB37C213F62A}" type="sibTrans" cxnId="{79730299-FAE4-4B34-916A-664ECC53EB75}">
      <dgm:prSet/>
      <dgm:spPr/>
      <dgm:t>
        <a:bodyPr/>
        <a:lstStyle/>
        <a:p>
          <a:endParaRPr lang="en-GB"/>
        </a:p>
      </dgm:t>
    </dgm:pt>
    <dgm:pt modelId="{146AC38C-8913-4A41-AAA4-C2BA8DCBE191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Titolo</a:t>
          </a:r>
          <a:endParaRPr lang="en-GB"/>
        </a:p>
      </dgm:t>
    </dgm:pt>
    <dgm:pt modelId="{2590F487-634D-4951-AC21-028159B3E733}" type="parTrans" cxnId="{F095A9B2-7518-4546-BA84-80B5CEC25751}">
      <dgm:prSet/>
      <dgm:spPr/>
      <dgm:t>
        <a:bodyPr/>
        <a:lstStyle/>
        <a:p>
          <a:endParaRPr lang="en-GB"/>
        </a:p>
      </dgm:t>
    </dgm:pt>
    <dgm:pt modelId="{4ED0049F-7490-447F-95E0-1FB18F45757D}" type="sibTrans" cxnId="{F095A9B2-7518-4546-BA84-80B5CEC25751}">
      <dgm:prSet/>
      <dgm:spPr/>
      <dgm:t>
        <a:bodyPr/>
        <a:lstStyle/>
        <a:p>
          <a:endParaRPr lang="en-GB"/>
        </a:p>
      </dgm:t>
    </dgm:pt>
    <dgm:pt modelId="{CEF20873-B33C-45BD-A1C4-D4EDF6C347CD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Data scadenza</a:t>
          </a:r>
          <a:endParaRPr lang="en-GB"/>
        </a:p>
      </dgm:t>
    </dgm:pt>
    <dgm:pt modelId="{DB5D7756-0663-4D0A-AE05-6A6A84063163}" type="parTrans" cxnId="{81F037F2-30BE-4E3D-B314-228BDA6B1343}">
      <dgm:prSet/>
      <dgm:spPr/>
      <dgm:t>
        <a:bodyPr/>
        <a:lstStyle/>
        <a:p>
          <a:endParaRPr lang="en-GB"/>
        </a:p>
      </dgm:t>
    </dgm:pt>
    <dgm:pt modelId="{06B2303A-4E2C-4FF2-AD19-66363B43F731}" type="sibTrans" cxnId="{81F037F2-30BE-4E3D-B314-228BDA6B1343}">
      <dgm:prSet/>
      <dgm:spPr/>
      <dgm:t>
        <a:bodyPr/>
        <a:lstStyle/>
        <a:p>
          <a:endParaRPr lang="en-GB"/>
        </a:p>
      </dgm:t>
    </dgm:pt>
    <dgm:pt modelId="{CF607374-4D8A-4259-9BA3-1477F61FADCA}">
      <dgm:prSet phldrT="[Text]"/>
      <dgm:spPr>
        <a:solidFill>
          <a:schemeClr val="accent3"/>
        </a:solidFill>
      </dgm:spPr>
      <dgm:t>
        <a:bodyPr/>
        <a:lstStyle/>
        <a:p>
          <a:r>
            <a:rPr lang="it-IT"/>
            <a:t>Stato asta</a:t>
          </a:r>
          <a:endParaRPr lang="en-GB"/>
        </a:p>
      </dgm:t>
    </dgm:pt>
    <dgm:pt modelId="{56FC0468-73A3-490A-BF27-028A2FB12431}" type="parTrans" cxnId="{9893F9B3-A885-448E-8533-3D43ACA7572E}">
      <dgm:prSet/>
      <dgm:spPr/>
      <dgm:t>
        <a:bodyPr/>
        <a:lstStyle/>
        <a:p>
          <a:endParaRPr lang="en-GB"/>
        </a:p>
      </dgm:t>
    </dgm:pt>
    <dgm:pt modelId="{55B78AD8-1FF3-4E6D-AC56-A46CE07F0D1B}" type="sibTrans" cxnId="{9893F9B3-A885-448E-8533-3D43ACA7572E}">
      <dgm:prSet/>
      <dgm:spPr/>
      <dgm:t>
        <a:bodyPr/>
        <a:lstStyle/>
        <a:p>
          <a:endParaRPr lang="en-GB"/>
        </a:p>
      </dgm:t>
    </dgm:pt>
    <dgm:pt modelId="{29A51747-371C-43F7-A154-2522041A4835}" type="pres">
      <dgm:prSet presAssocID="{68DAE81E-93CA-4A7C-8BBF-2CD05E8205DD}" presName="Name0" presStyleCnt="0">
        <dgm:presLayoutVars>
          <dgm:dir/>
          <dgm:resizeHandles val="exact"/>
        </dgm:presLayoutVars>
      </dgm:prSet>
      <dgm:spPr/>
    </dgm:pt>
    <dgm:pt modelId="{A26519A2-A2EC-416F-B9E2-0F39415B012D}" type="pres">
      <dgm:prSet presAssocID="{A37FC2B4-3C99-4451-A31D-433EDCB06808}" presName="node" presStyleLbl="node1" presStyleIdx="0" presStyleCnt="2">
        <dgm:presLayoutVars>
          <dgm:bulletEnabled val="1"/>
        </dgm:presLayoutVars>
      </dgm:prSet>
      <dgm:spPr/>
    </dgm:pt>
    <dgm:pt modelId="{9DFBC375-7C22-4E34-9708-6545D612CD72}" type="pres">
      <dgm:prSet presAssocID="{8AF6269E-4CF7-4E92-ABDD-F38F00F8C184}" presName="sibTrans" presStyleCnt="0"/>
      <dgm:spPr/>
    </dgm:pt>
    <dgm:pt modelId="{A21A9F6E-FE15-4F7C-9718-1C89276FE988}" type="pres">
      <dgm:prSet presAssocID="{5B27A255-26DD-45A5-B963-1E1350999186}" presName="node" presStyleLbl="node1" presStyleIdx="1" presStyleCnt="2">
        <dgm:presLayoutVars>
          <dgm:bulletEnabled val="1"/>
        </dgm:presLayoutVars>
      </dgm:prSet>
      <dgm:spPr/>
    </dgm:pt>
  </dgm:ptLst>
  <dgm:cxnLst>
    <dgm:cxn modelId="{13FB711F-81C4-4CA3-8D84-B2BD04C813D5}" srcId="{68DAE81E-93CA-4A7C-8BBF-2CD05E8205DD}" destId="{5B27A255-26DD-45A5-B963-1E1350999186}" srcOrd="1" destOrd="0" parTransId="{5AE8C4FA-DAED-4149-8D81-1EF0F2181EB8}" sibTransId="{128E8336-7001-4F1B-AF30-75F08A1FFDDF}"/>
    <dgm:cxn modelId="{A22E163F-4BAE-4238-B847-E1140218649F}" type="presOf" srcId="{5E509813-3BC9-4AAC-82AA-9A16B2A5D0B6}" destId="{A26519A2-A2EC-416F-B9E2-0F39415B012D}" srcOrd="0" destOrd="2" presId="urn:microsoft.com/office/officeart/2005/8/layout/hList6"/>
    <dgm:cxn modelId="{042D6C6F-5BDC-4232-AFAC-8DDE5712015F}" type="presOf" srcId="{4FCD9E7D-FAD1-48AD-903A-0D01947B3059}" destId="{A21A9F6E-FE15-4F7C-9718-1C89276FE988}" srcOrd="0" destOrd="1" presId="urn:microsoft.com/office/officeart/2005/8/layout/hList6"/>
    <dgm:cxn modelId="{1AAD8078-9DC4-49E0-B3F7-F5EE3FBD6521}" type="presOf" srcId="{A37FC2B4-3C99-4451-A31D-433EDCB06808}" destId="{A26519A2-A2EC-416F-B9E2-0F39415B012D}" srcOrd="0" destOrd="0" presId="urn:microsoft.com/office/officeart/2005/8/layout/hList6"/>
    <dgm:cxn modelId="{1BAF9A90-EEC4-475D-94AF-A4D7CA44C77A}" srcId="{68DAE81E-93CA-4A7C-8BBF-2CD05E8205DD}" destId="{A37FC2B4-3C99-4451-A31D-433EDCB06808}" srcOrd="0" destOrd="0" parTransId="{C0701518-9994-4FF6-9281-AF3C3416A9B5}" sibTransId="{8AF6269E-4CF7-4E92-ABDD-F38F00F8C184}"/>
    <dgm:cxn modelId="{AD075893-C7DC-4810-820A-5B6F5197EBCB}" type="presOf" srcId="{68DAE81E-93CA-4A7C-8BBF-2CD05E8205DD}" destId="{29A51747-371C-43F7-A154-2522041A4835}" srcOrd="0" destOrd="0" presId="urn:microsoft.com/office/officeart/2005/8/layout/hList6"/>
    <dgm:cxn modelId="{A5D75197-BE10-4D1E-8044-D666AF18AFA9}" srcId="{5B27A255-26DD-45A5-B963-1E1350999186}" destId="{4FCD9E7D-FAD1-48AD-903A-0D01947B3059}" srcOrd="0" destOrd="0" parTransId="{CD4DD40E-9E2F-4632-9364-B66E1AED559F}" sibTransId="{49B9B137-52AD-410C-BA60-B71CFF82077B}"/>
    <dgm:cxn modelId="{79730299-FAE4-4B34-916A-664ECC53EB75}" srcId="{A37FC2B4-3C99-4451-A31D-433EDCB06808}" destId="{B5A39480-968F-4ADE-A610-260F11FD25E1}" srcOrd="0" destOrd="0" parTransId="{A2048439-B6BD-48A2-BAF2-77EB25130D6F}" sibTransId="{1A6E93D9-4415-428D-BE53-CB37C213F62A}"/>
    <dgm:cxn modelId="{FC8A819C-A95B-40FB-ADDE-D9EEE37F3632}" type="presOf" srcId="{8E9670A8-6AED-4A05-AB56-AF6DDD680199}" destId="{A26519A2-A2EC-416F-B9E2-0F39415B012D}" srcOrd="0" destOrd="4" presId="urn:microsoft.com/office/officeart/2005/8/layout/hList6"/>
    <dgm:cxn modelId="{5DDD5E9D-DFFB-4A70-819C-D2A1629250DA}" type="presOf" srcId="{B5A39480-968F-4ADE-A610-260F11FD25E1}" destId="{A26519A2-A2EC-416F-B9E2-0F39415B012D}" srcOrd="0" destOrd="1" presId="urn:microsoft.com/office/officeart/2005/8/layout/hList6"/>
    <dgm:cxn modelId="{E45FB4A1-A7B9-4AB7-8F03-ED24C5141625}" srcId="{A37FC2B4-3C99-4451-A31D-433EDCB06808}" destId="{8E9670A8-6AED-4A05-AB56-AF6DDD680199}" srcOrd="3" destOrd="0" parTransId="{DE9D2B5D-90A9-42BF-B5A9-2A34874C05CE}" sibTransId="{7C291B11-CE77-4A4C-B199-FDB9BDA1EACC}"/>
    <dgm:cxn modelId="{F6E4F8A3-5EB2-4DD0-81B8-009BFF3FE88E}" type="presOf" srcId="{CEF20873-B33C-45BD-A1C4-D4EDF6C347CD}" destId="{A21A9F6E-FE15-4F7C-9718-1C89276FE988}" srcOrd="0" destOrd="3" presId="urn:microsoft.com/office/officeart/2005/8/layout/hList6"/>
    <dgm:cxn modelId="{F095A9B2-7518-4546-BA84-80B5CEC25751}" srcId="{5B27A255-26DD-45A5-B963-1E1350999186}" destId="{146AC38C-8913-4A41-AAA4-C2BA8DCBE191}" srcOrd="1" destOrd="0" parTransId="{2590F487-634D-4951-AC21-028159B3E733}" sibTransId="{4ED0049F-7490-447F-95E0-1FB18F45757D}"/>
    <dgm:cxn modelId="{9893F9B3-A885-448E-8533-3D43ACA7572E}" srcId="{5B27A255-26DD-45A5-B963-1E1350999186}" destId="{CF607374-4D8A-4259-9BA3-1477F61FADCA}" srcOrd="3" destOrd="0" parTransId="{56FC0468-73A3-490A-BF27-028A2FB12431}" sibTransId="{55B78AD8-1FF3-4E6D-AC56-A46CE07F0D1B}"/>
    <dgm:cxn modelId="{2D024AB4-462E-4F57-8FD2-D9C5DF25355B}" srcId="{A37FC2B4-3C99-4451-A31D-433EDCB06808}" destId="{CD7366F7-67B3-4EB4-996C-FDC7CF461243}" srcOrd="2" destOrd="0" parTransId="{B18F14A9-245F-41B4-86ED-E4262F24AEF9}" sibTransId="{438278AB-77F4-4762-955F-214A5555B796}"/>
    <dgm:cxn modelId="{93A32AC1-3701-4091-809A-244EE978B5C0}" type="presOf" srcId="{146AC38C-8913-4A41-AAA4-C2BA8DCBE191}" destId="{A21A9F6E-FE15-4F7C-9718-1C89276FE988}" srcOrd="0" destOrd="2" presId="urn:microsoft.com/office/officeart/2005/8/layout/hList6"/>
    <dgm:cxn modelId="{D1A652C4-0FCC-415F-8D67-66AE7426704D}" type="presOf" srcId="{CF607374-4D8A-4259-9BA3-1477F61FADCA}" destId="{A21A9F6E-FE15-4F7C-9718-1C89276FE988}" srcOrd="0" destOrd="4" presId="urn:microsoft.com/office/officeart/2005/8/layout/hList6"/>
    <dgm:cxn modelId="{E2F762CA-D243-454F-A4AE-4D9345F2FC7B}" type="presOf" srcId="{5B27A255-26DD-45A5-B963-1E1350999186}" destId="{A21A9F6E-FE15-4F7C-9718-1C89276FE988}" srcOrd="0" destOrd="0" presId="urn:microsoft.com/office/officeart/2005/8/layout/hList6"/>
    <dgm:cxn modelId="{C89E99D3-02F9-420B-BB8F-1B162B9241BC}" type="presOf" srcId="{CD7366F7-67B3-4EB4-996C-FDC7CF461243}" destId="{A26519A2-A2EC-416F-B9E2-0F39415B012D}" srcOrd="0" destOrd="3" presId="urn:microsoft.com/office/officeart/2005/8/layout/hList6"/>
    <dgm:cxn modelId="{A75563DF-9753-4958-918F-07AEC3A6447F}" srcId="{A37FC2B4-3C99-4451-A31D-433EDCB06808}" destId="{5E509813-3BC9-4AAC-82AA-9A16B2A5D0B6}" srcOrd="1" destOrd="0" parTransId="{89EFC586-1D1F-4FEC-8BAB-CBFE58477B93}" sibTransId="{421B2272-A209-43EF-9D4E-44565931C7C6}"/>
    <dgm:cxn modelId="{81F037F2-30BE-4E3D-B314-228BDA6B1343}" srcId="{5B27A255-26DD-45A5-B963-1E1350999186}" destId="{CEF20873-B33C-45BD-A1C4-D4EDF6C347CD}" srcOrd="2" destOrd="0" parTransId="{DB5D7756-0663-4D0A-AE05-6A6A84063163}" sibTransId="{06B2303A-4E2C-4FF2-AD19-66363B43F731}"/>
    <dgm:cxn modelId="{D620558C-D0B1-4F5F-AA3B-906EEBE2F71E}" type="presParOf" srcId="{29A51747-371C-43F7-A154-2522041A4835}" destId="{A26519A2-A2EC-416F-B9E2-0F39415B012D}" srcOrd="0" destOrd="0" presId="urn:microsoft.com/office/officeart/2005/8/layout/hList6"/>
    <dgm:cxn modelId="{26D505B8-7CD0-43D2-9BD4-6B3FDECBF843}" type="presParOf" srcId="{29A51747-371C-43F7-A154-2522041A4835}" destId="{9DFBC375-7C22-4E34-9708-6545D612CD72}" srcOrd="1" destOrd="0" presId="urn:microsoft.com/office/officeart/2005/8/layout/hList6"/>
    <dgm:cxn modelId="{8D894136-3F15-4CC3-AA1D-3C1FF338460D}" type="presParOf" srcId="{29A51747-371C-43F7-A154-2522041A4835}" destId="{A21A9F6E-FE15-4F7C-9718-1C89276FE988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8A36E8-3577-B44E-9CD9-F17E7DC0C7A7}" type="doc">
      <dgm:prSet loTypeId="urn:microsoft.com/office/officeart/2005/8/layout/hList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277A88D-182E-B648-BA07-C11CEDA5FF5B}">
      <dgm:prSet phldrT="[Testo]"/>
      <dgm:spPr>
        <a:solidFill>
          <a:srgbClr val="002060"/>
        </a:solidFill>
      </dgm:spPr>
      <dgm:t>
        <a:bodyPr/>
        <a:lstStyle/>
        <a:p>
          <a:r>
            <a:rPr lang="en-GB"/>
            <a:t>Interfaccia utente moderna e intuitiva</a:t>
          </a:r>
          <a:endParaRPr lang="it-IT"/>
        </a:p>
      </dgm:t>
    </dgm:pt>
    <dgm:pt modelId="{289FD47E-CFAD-EA4F-A119-6AD616846D45}" type="parTrans" cxnId="{B32F2C53-B02D-D44A-9BBD-6D4B194799A4}">
      <dgm:prSet/>
      <dgm:spPr/>
      <dgm:t>
        <a:bodyPr/>
        <a:lstStyle/>
        <a:p>
          <a:endParaRPr lang="it-IT"/>
        </a:p>
      </dgm:t>
    </dgm:pt>
    <dgm:pt modelId="{82636325-E491-7B40-8527-7B2E4F686F03}" type="sibTrans" cxnId="{B32F2C53-B02D-D44A-9BBD-6D4B194799A4}">
      <dgm:prSet/>
      <dgm:spPr/>
      <dgm:t>
        <a:bodyPr/>
        <a:lstStyle/>
        <a:p>
          <a:endParaRPr lang="it-IT"/>
        </a:p>
      </dgm:t>
    </dgm:pt>
    <dgm:pt modelId="{D3C996A8-FDCC-8246-B89C-3889F6F9115C}">
      <dgm:prSet phldrT="[Testo]"/>
      <dgm:spPr>
        <a:solidFill>
          <a:srgbClr val="002060"/>
        </a:solidFill>
      </dgm:spPr>
      <dgm:t>
        <a:bodyPr/>
        <a:lstStyle/>
        <a:p>
          <a:r>
            <a:rPr lang="it-IT"/>
            <a:t>Prevenzione, controllo e gestione degli errori</a:t>
          </a:r>
        </a:p>
      </dgm:t>
    </dgm:pt>
    <dgm:pt modelId="{AE1DB7A8-1BB0-CC4D-B357-91D4FD58F4E4}" type="parTrans" cxnId="{77FAB10D-FADF-4044-A912-0ECD37514926}">
      <dgm:prSet/>
      <dgm:spPr/>
      <dgm:t>
        <a:bodyPr/>
        <a:lstStyle/>
        <a:p>
          <a:endParaRPr lang="it-IT"/>
        </a:p>
      </dgm:t>
    </dgm:pt>
    <dgm:pt modelId="{BB9F5AF6-CB56-C54A-80B7-335F103C0A0A}" type="sibTrans" cxnId="{77FAB10D-FADF-4044-A912-0ECD37514926}">
      <dgm:prSet/>
      <dgm:spPr/>
      <dgm:t>
        <a:bodyPr/>
        <a:lstStyle/>
        <a:p>
          <a:endParaRPr lang="it-IT"/>
        </a:p>
      </dgm:t>
    </dgm:pt>
    <dgm:pt modelId="{96D1C16C-1BE8-F34C-B8E4-E7A89DD3A5DC}" type="pres">
      <dgm:prSet presAssocID="{3E8A36E8-3577-B44E-9CD9-F17E7DC0C7A7}" presName="Name0" presStyleCnt="0">
        <dgm:presLayoutVars>
          <dgm:dir/>
          <dgm:resizeHandles val="exact"/>
        </dgm:presLayoutVars>
      </dgm:prSet>
      <dgm:spPr/>
    </dgm:pt>
    <dgm:pt modelId="{579ED70B-37E2-AC46-8F6E-9A0AD1CB9F63}" type="pres">
      <dgm:prSet presAssocID="{3277A88D-182E-B648-BA07-C11CEDA5FF5B}" presName="node" presStyleLbl="node1" presStyleIdx="0" presStyleCnt="2">
        <dgm:presLayoutVars>
          <dgm:bulletEnabled val="1"/>
        </dgm:presLayoutVars>
      </dgm:prSet>
      <dgm:spPr/>
    </dgm:pt>
    <dgm:pt modelId="{52AB3110-5183-5943-9A0B-477E6E735FA3}" type="pres">
      <dgm:prSet presAssocID="{82636325-E491-7B40-8527-7B2E4F686F03}" presName="sibTrans" presStyleCnt="0"/>
      <dgm:spPr/>
    </dgm:pt>
    <dgm:pt modelId="{5CC4CCEB-1841-E941-A69F-06C1F0C0DCA8}" type="pres">
      <dgm:prSet presAssocID="{D3C996A8-FDCC-8246-B89C-3889F6F9115C}" presName="node" presStyleLbl="node1" presStyleIdx="1" presStyleCnt="2">
        <dgm:presLayoutVars>
          <dgm:bulletEnabled val="1"/>
        </dgm:presLayoutVars>
      </dgm:prSet>
      <dgm:spPr/>
    </dgm:pt>
  </dgm:ptLst>
  <dgm:cxnLst>
    <dgm:cxn modelId="{77FAB10D-FADF-4044-A912-0ECD37514926}" srcId="{3E8A36E8-3577-B44E-9CD9-F17E7DC0C7A7}" destId="{D3C996A8-FDCC-8246-B89C-3889F6F9115C}" srcOrd="1" destOrd="0" parTransId="{AE1DB7A8-1BB0-CC4D-B357-91D4FD58F4E4}" sibTransId="{BB9F5AF6-CB56-C54A-80B7-335F103C0A0A}"/>
    <dgm:cxn modelId="{B774CE25-A329-421B-8EC0-2575726ABD2F}" type="presOf" srcId="{3E8A36E8-3577-B44E-9CD9-F17E7DC0C7A7}" destId="{96D1C16C-1BE8-F34C-B8E4-E7A89DD3A5DC}" srcOrd="0" destOrd="0" presId="urn:microsoft.com/office/officeart/2005/8/layout/hList6"/>
    <dgm:cxn modelId="{305A1549-BBE1-4F72-A900-3D574A393522}" type="presOf" srcId="{3277A88D-182E-B648-BA07-C11CEDA5FF5B}" destId="{579ED70B-37E2-AC46-8F6E-9A0AD1CB9F63}" srcOrd="0" destOrd="0" presId="urn:microsoft.com/office/officeart/2005/8/layout/hList6"/>
    <dgm:cxn modelId="{B32F2C53-B02D-D44A-9BBD-6D4B194799A4}" srcId="{3E8A36E8-3577-B44E-9CD9-F17E7DC0C7A7}" destId="{3277A88D-182E-B648-BA07-C11CEDA5FF5B}" srcOrd="0" destOrd="0" parTransId="{289FD47E-CFAD-EA4F-A119-6AD616846D45}" sibTransId="{82636325-E491-7B40-8527-7B2E4F686F03}"/>
    <dgm:cxn modelId="{3FC145BB-6122-43B4-B888-400ADCCDC7DE}" type="presOf" srcId="{D3C996A8-FDCC-8246-B89C-3889F6F9115C}" destId="{5CC4CCEB-1841-E941-A69F-06C1F0C0DCA8}" srcOrd="0" destOrd="0" presId="urn:microsoft.com/office/officeart/2005/8/layout/hList6"/>
    <dgm:cxn modelId="{BBBE8C7C-5D2D-4664-B8A8-F70BB1C80F97}" type="presParOf" srcId="{96D1C16C-1BE8-F34C-B8E4-E7A89DD3A5DC}" destId="{579ED70B-37E2-AC46-8F6E-9A0AD1CB9F63}" srcOrd="0" destOrd="0" presId="urn:microsoft.com/office/officeart/2005/8/layout/hList6"/>
    <dgm:cxn modelId="{146709FD-85C3-4A05-9017-FA9D08C87ADE}" type="presParOf" srcId="{96D1C16C-1BE8-F34C-B8E4-E7A89DD3A5DC}" destId="{52AB3110-5183-5943-9A0B-477E6E735FA3}" srcOrd="1" destOrd="0" presId="urn:microsoft.com/office/officeart/2005/8/layout/hList6"/>
    <dgm:cxn modelId="{71CFAF73-A85B-4AF2-8EAE-F47C8F18ABA4}" type="presParOf" srcId="{96D1C16C-1BE8-F34C-B8E4-E7A89DD3A5DC}" destId="{5CC4CCEB-1841-E941-A69F-06C1F0C0DCA8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68D3F0E-7CBE-4D63-B81F-32F9E89F140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42304ACE-BCB4-4923-8A89-E16951F39A48}">
      <dgm:prSet phldrT="[Text]"/>
      <dgm:spPr/>
      <dgm:t>
        <a:bodyPr/>
        <a:lstStyle/>
        <a:p>
          <a:r>
            <a:rPr lang="it-IT"/>
            <a:t>Separazione dei compiti</a:t>
          </a:r>
          <a:endParaRPr lang="en-GB"/>
        </a:p>
      </dgm:t>
    </dgm:pt>
    <dgm:pt modelId="{097FEFE2-9E05-4AAC-8239-AD1C81A53502}" type="parTrans" cxnId="{E4004976-C319-4A56-A677-41B7146F6CFC}">
      <dgm:prSet/>
      <dgm:spPr/>
      <dgm:t>
        <a:bodyPr/>
        <a:lstStyle/>
        <a:p>
          <a:endParaRPr lang="en-GB"/>
        </a:p>
      </dgm:t>
    </dgm:pt>
    <dgm:pt modelId="{6DC15996-705C-4169-AE97-8DD5AC2F30E2}" type="sibTrans" cxnId="{E4004976-C319-4A56-A677-41B7146F6CFC}">
      <dgm:prSet/>
      <dgm:spPr/>
      <dgm:t>
        <a:bodyPr/>
        <a:lstStyle/>
        <a:p>
          <a:endParaRPr lang="en-GB"/>
        </a:p>
      </dgm:t>
    </dgm:pt>
    <dgm:pt modelId="{D4A48951-A3E9-404A-B5C5-D1C56A75445D}">
      <dgm:prSet phldrT="[Text]"/>
      <dgm:spPr/>
      <dgm:t>
        <a:bodyPr/>
        <a:lstStyle/>
        <a:p>
          <a:r>
            <a:rPr lang="it-IT"/>
            <a:t>Scalabilità</a:t>
          </a:r>
          <a:endParaRPr lang="en-GB"/>
        </a:p>
      </dgm:t>
    </dgm:pt>
    <dgm:pt modelId="{680D8A21-C75D-4A59-9CAB-F51C9EF55494}" type="parTrans" cxnId="{25A9F0B9-536B-45EF-871B-DEE52C9260E5}">
      <dgm:prSet/>
      <dgm:spPr/>
      <dgm:t>
        <a:bodyPr/>
        <a:lstStyle/>
        <a:p>
          <a:endParaRPr lang="en-GB"/>
        </a:p>
      </dgm:t>
    </dgm:pt>
    <dgm:pt modelId="{682F1153-7972-4B6B-B460-4D449573A1BF}" type="sibTrans" cxnId="{25A9F0B9-536B-45EF-871B-DEE52C9260E5}">
      <dgm:prSet/>
      <dgm:spPr/>
      <dgm:t>
        <a:bodyPr/>
        <a:lstStyle/>
        <a:p>
          <a:endParaRPr lang="en-GB"/>
        </a:p>
      </dgm:t>
    </dgm:pt>
    <dgm:pt modelId="{BB6236A5-C21A-4B0A-9E7E-7D545DD304A0}">
      <dgm:prSet phldrT="[Text]"/>
      <dgm:spPr/>
      <dgm:t>
        <a:bodyPr/>
        <a:lstStyle/>
        <a:p>
          <a:r>
            <a:rPr lang="it-IT"/>
            <a:t>Manutenibilità</a:t>
          </a:r>
          <a:endParaRPr lang="en-GB"/>
        </a:p>
      </dgm:t>
    </dgm:pt>
    <dgm:pt modelId="{2AC6E381-0D2C-4516-9C04-3814CC98F5D6}" type="parTrans" cxnId="{2F54B497-E7AB-4183-820D-1E4BF1F3A005}">
      <dgm:prSet/>
      <dgm:spPr/>
      <dgm:t>
        <a:bodyPr/>
        <a:lstStyle/>
        <a:p>
          <a:endParaRPr lang="en-GB"/>
        </a:p>
      </dgm:t>
    </dgm:pt>
    <dgm:pt modelId="{D7E35D4B-203E-481E-8C96-2E00E91B8771}" type="sibTrans" cxnId="{2F54B497-E7AB-4183-820D-1E4BF1F3A005}">
      <dgm:prSet/>
      <dgm:spPr/>
      <dgm:t>
        <a:bodyPr/>
        <a:lstStyle/>
        <a:p>
          <a:endParaRPr lang="en-GB"/>
        </a:p>
      </dgm:t>
    </dgm:pt>
    <dgm:pt modelId="{3592B13A-8952-4B25-9FF5-7337CCC706D1}">
      <dgm:prSet/>
      <dgm:spPr/>
      <dgm:t>
        <a:bodyPr/>
        <a:lstStyle/>
        <a:p>
          <a:r>
            <a:rPr lang="it-IT"/>
            <a:t>Sicurezza</a:t>
          </a:r>
          <a:endParaRPr lang="en-GB"/>
        </a:p>
      </dgm:t>
    </dgm:pt>
    <dgm:pt modelId="{B30F2416-B38C-4D04-9638-8A776FBAB223}" type="parTrans" cxnId="{D726058B-326B-496E-95F0-1E381090EC14}">
      <dgm:prSet/>
      <dgm:spPr/>
      <dgm:t>
        <a:bodyPr/>
        <a:lstStyle/>
        <a:p>
          <a:endParaRPr lang="en-GB"/>
        </a:p>
      </dgm:t>
    </dgm:pt>
    <dgm:pt modelId="{4DF4286E-0E6E-4FB7-90D7-1E061BA8C276}" type="sibTrans" cxnId="{D726058B-326B-496E-95F0-1E381090EC14}">
      <dgm:prSet/>
      <dgm:spPr/>
      <dgm:t>
        <a:bodyPr/>
        <a:lstStyle/>
        <a:p>
          <a:endParaRPr lang="en-GB"/>
        </a:p>
      </dgm:t>
    </dgm:pt>
    <dgm:pt modelId="{3D490B0D-99BF-4D10-806E-41F47E23453D}">
      <dgm:prSet/>
      <dgm:spPr/>
      <dgm:t>
        <a:bodyPr/>
        <a:lstStyle/>
        <a:p>
          <a:r>
            <a:rPr lang="it-IT"/>
            <a:t>Flessibilità tecnologia</a:t>
          </a:r>
          <a:endParaRPr lang="en-GB"/>
        </a:p>
      </dgm:t>
    </dgm:pt>
    <dgm:pt modelId="{740C6892-4675-4135-8D9E-D83AD927DA53}" type="parTrans" cxnId="{5271A6D5-ADD0-43F9-A5E8-E2425C38D4F0}">
      <dgm:prSet/>
      <dgm:spPr/>
      <dgm:t>
        <a:bodyPr/>
        <a:lstStyle/>
        <a:p>
          <a:endParaRPr lang="en-GB"/>
        </a:p>
      </dgm:t>
    </dgm:pt>
    <dgm:pt modelId="{175B81AE-D33B-4900-8F79-73D7209F12E8}" type="sibTrans" cxnId="{5271A6D5-ADD0-43F9-A5E8-E2425C38D4F0}">
      <dgm:prSet/>
      <dgm:spPr/>
      <dgm:t>
        <a:bodyPr/>
        <a:lstStyle/>
        <a:p>
          <a:endParaRPr lang="en-GB"/>
        </a:p>
      </dgm:t>
    </dgm:pt>
    <dgm:pt modelId="{58F1A5A8-1695-478F-88E1-0B9C30344D8B}" type="pres">
      <dgm:prSet presAssocID="{768D3F0E-7CBE-4D63-B81F-32F9E89F1405}" presName="Name0" presStyleCnt="0">
        <dgm:presLayoutVars>
          <dgm:chMax val="7"/>
          <dgm:chPref val="7"/>
          <dgm:dir/>
        </dgm:presLayoutVars>
      </dgm:prSet>
      <dgm:spPr/>
    </dgm:pt>
    <dgm:pt modelId="{DF8C8D18-1293-4AA9-8AC1-B58D6E28192D}" type="pres">
      <dgm:prSet presAssocID="{768D3F0E-7CBE-4D63-B81F-32F9E89F1405}" presName="Name1" presStyleCnt="0"/>
      <dgm:spPr/>
    </dgm:pt>
    <dgm:pt modelId="{5A69D9A1-0F82-4492-B73C-137EE77694BE}" type="pres">
      <dgm:prSet presAssocID="{768D3F0E-7CBE-4D63-B81F-32F9E89F1405}" presName="cycle" presStyleCnt="0"/>
      <dgm:spPr/>
    </dgm:pt>
    <dgm:pt modelId="{CFEA551D-A8D1-45A4-AFD1-808E661A6B59}" type="pres">
      <dgm:prSet presAssocID="{768D3F0E-7CBE-4D63-B81F-32F9E89F1405}" presName="srcNode" presStyleLbl="node1" presStyleIdx="0" presStyleCnt="5"/>
      <dgm:spPr/>
    </dgm:pt>
    <dgm:pt modelId="{75EF6763-D382-4823-8486-C73F0B232C6E}" type="pres">
      <dgm:prSet presAssocID="{768D3F0E-7CBE-4D63-B81F-32F9E89F1405}" presName="conn" presStyleLbl="parChTrans1D2" presStyleIdx="0" presStyleCnt="1"/>
      <dgm:spPr/>
    </dgm:pt>
    <dgm:pt modelId="{80B89AA5-2FA2-4389-81EC-791E8E326C4A}" type="pres">
      <dgm:prSet presAssocID="{768D3F0E-7CBE-4D63-B81F-32F9E89F1405}" presName="extraNode" presStyleLbl="node1" presStyleIdx="0" presStyleCnt="5"/>
      <dgm:spPr/>
    </dgm:pt>
    <dgm:pt modelId="{78A35416-BADE-4051-AD73-934056660F2E}" type="pres">
      <dgm:prSet presAssocID="{768D3F0E-7CBE-4D63-B81F-32F9E89F1405}" presName="dstNode" presStyleLbl="node1" presStyleIdx="0" presStyleCnt="5"/>
      <dgm:spPr/>
    </dgm:pt>
    <dgm:pt modelId="{A9EE6E1C-6F63-465C-9FE5-46BC6418F578}" type="pres">
      <dgm:prSet presAssocID="{42304ACE-BCB4-4923-8A89-E16951F39A48}" presName="text_1" presStyleLbl="node1" presStyleIdx="0" presStyleCnt="5">
        <dgm:presLayoutVars>
          <dgm:bulletEnabled val="1"/>
        </dgm:presLayoutVars>
      </dgm:prSet>
      <dgm:spPr/>
    </dgm:pt>
    <dgm:pt modelId="{02D4BAB4-8731-4B4B-88A0-BAEFF4C1170D}" type="pres">
      <dgm:prSet presAssocID="{42304ACE-BCB4-4923-8A89-E16951F39A48}" presName="accent_1" presStyleCnt="0"/>
      <dgm:spPr/>
    </dgm:pt>
    <dgm:pt modelId="{7AF1156E-6C0E-4837-BAB9-35898B43B66E}" type="pres">
      <dgm:prSet presAssocID="{42304ACE-BCB4-4923-8A89-E16951F39A48}" presName="accentRepeatNode" presStyleLbl="solidFgAcc1" presStyleIdx="0" presStyleCnt="5"/>
      <dgm:spPr/>
    </dgm:pt>
    <dgm:pt modelId="{BF8FD112-B498-4739-A502-429E9D4E92B0}" type="pres">
      <dgm:prSet presAssocID="{D4A48951-A3E9-404A-B5C5-D1C56A75445D}" presName="text_2" presStyleLbl="node1" presStyleIdx="1" presStyleCnt="5">
        <dgm:presLayoutVars>
          <dgm:bulletEnabled val="1"/>
        </dgm:presLayoutVars>
      </dgm:prSet>
      <dgm:spPr/>
    </dgm:pt>
    <dgm:pt modelId="{494259A5-CAB6-490C-8CB7-A0A647D2A065}" type="pres">
      <dgm:prSet presAssocID="{D4A48951-A3E9-404A-B5C5-D1C56A75445D}" presName="accent_2" presStyleCnt="0"/>
      <dgm:spPr/>
    </dgm:pt>
    <dgm:pt modelId="{21A1C23D-0118-4153-8246-F7C5CB02E54D}" type="pres">
      <dgm:prSet presAssocID="{D4A48951-A3E9-404A-B5C5-D1C56A75445D}" presName="accentRepeatNode" presStyleLbl="solidFgAcc1" presStyleIdx="1" presStyleCnt="5"/>
      <dgm:spPr/>
    </dgm:pt>
    <dgm:pt modelId="{29E7CCAD-B5E0-4D10-AC0E-CCE691EDD63C}" type="pres">
      <dgm:prSet presAssocID="{BB6236A5-C21A-4B0A-9E7E-7D545DD304A0}" presName="text_3" presStyleLbl="node1" presStyleIdx="2" presStyleCnt="5">
        <dgm:presLayoutVars>
          <dgm:bulletEnabled val="1"/>
        </dgm:presLayoutVars>
      </dgm:prSet>
      <dgm:spPr/>
    </dgm:pt>
    <dgm:pt modelId="{4163E7F4-1C9A-4FE7-AFCC-DA44A58521F4}" type="pres">
      <dgm:prSet presAssocID="{BB6236A5-C21A-4B0A-9E7E-7D545DD304A0}" presName="accent_3" presStyleCnt="0"/>
      <dgm:spPr/>
    </dgm:pt>
    <dgm:pt modelId="{F0769B26-905F-47D1-9306-CB59E4EC3CFE}" type="pres">
      <dgm:prSet presAssocID="{BB6236A5-C21A-4B0A-9E7E-7D545DD304A0}" presName="accentRepeatNode" presStyleLbl="solidFgAcc1" presStyleIdx="2" presStyleCnt="5"/>
      <dgm:spPr/>
    </dgm:pt>
    <dgm:pt modelId="{4300C2D8-F862-43AE-9DFD-71CB90907FBA}" type="pres">
      <dgm:prSet presAssocID="{3592B13A-8952-4B25-9FF5-7337CCC706D1}" presName="text_4" presStyleLbl="node1" presStyleIdx="3" presStyleCnt="5">
        <dgm:presLayoutVars>
          <dgm:bulletEnabled val="1"/>
        </dgm:presLayoutVars>
      </dgm:prSet>
      <dgm:spPr/>
    </dgm:pt>
    <dgm:pt modelId="{86755C97-7BC1-4BD5-8879-7266B7349F07}" type="pres">
      <dgm:prSet presAssocID="{3592B13A-8952-4B25-9FF5-7337CCC706D1}" presName="accent_4" presStyleCnt="0"/>
      <dgm:spPr/>
    </dgm:pt>
    <dgm:pt modelId="{FB3E184D-837C-46C8-B9D4-1416145A037A}" type="pres">
      <dgm:prSet presAssocID="{3592B13A-8952-4B25-9FF5-7337CCC706D1}" presName="accentRepeatNode" presStyleLbl="solidFgAcc1" presStyleIdx="3" presStyleCnt="5"/>
      <dgm:spPr/>
    </dgm:pt>
    <dgm:pt modelId="{70F367D0-8FA9-4D88-B6EA-1541E210CBC3}" type="pres">
      <dgm:prSet presAssocID="{3D490B0D-99BF-4D10-806E-41F47E23453D}" presName="text_5" presStyleLbl="node1" presStyleIdx="4" presStyleCnt="5">
        <dgm:presLayoutVars>
          <dgm:bulletEnabled val="1"/>
        </dgm:presLayoutVars>
      </dgm:prSet>
      <dgm:spPr/>
    </dgm:pt>
    <dgm:pt modelId="{FB531AEF-3F3E-4928-8196-ADFC0AC1B8EA}" type="pres">
      <dgm:prSet presAssocID="{3D490B0D-99BF-4D10-806E-41F47E23453D}" presName="accent_5" presStyleCnt="0"/>
      <dgm:spPr/>
    </dgm:pt>
    <dgm:pt modelId="{1A1119B9-3482-43EE-B5C1-B005A95C925F}" type="pres">
      <dgm:prSet presAssocID="{3D490B0D-99BF-4D10-806E-41F47E23453D}" presName="accentRepeatNode" presStyleLbl="solidFgAcc1" presStyleIdx="4" presStyleCnt="5"/>
      <dgm:spPr/>
    </dgm:pt>
  </dgm:ptLst>
  <dgm:cxnLst>
    <dgm:cxn modelId="{8438F600-1B88-4119-BC67-671DB4BB1EBE}" type="presOf" srcId="{42304ACE-BCB4-4923-8A89-E16951F39A48}" destId="{A9EE6E1C-6F63-465C-9FE5-46BC6418F578}" srcOrd="0" destOrd="0" presId="urn:microsoft.com/office/officeart/2008/layout/VerticalCurvedList"/>
    <dgm:cxn modelId="{3C6CFE1D-89EF-4CA4-BDE0-D26F590CD17C}" type="presOf" srcId="{3D490B0D-99BF-4D10-806E-41F47E23453D}" destId="{70F367D0-8FA9-4D88-B6EA-1541E210CBC3}" srcOrd="0" destOrd="0" presId="urn:microsoft.com/office/officeart/2008/layout/VerticalCurvedList"/>
    <dgm:cxn modelId="{E5F0CF2E-61FA-4C86-8F12-F60C48B6B2FF}" type="presOf" srcId="{D4A48951-A3E9-404A-B5C5-D1C56A75445D}" destId="{BF8FD112-B498-4739-A502-429E9D4E92B0}" srcOrd="0" destOrd="0" presId="urn:microsoft.com/office/officeart/2008/layout/VerticalCurvedList"/>
    <dgm:cxn modelId="{281F3038-3159-4F8E-AC46-A7C808B0255D}" type="presOf" srcId="{3592B13A-8952-4B25-9FF5-7337CCC706D1}" destId="{4300C2D8-F862-43AE-9DFD-71CB90907FBA}" srcOrd="0" destOrd="0" presId="urn:microsoft.com/office/officeart/2008/layout/VerticalCurvedList"/>
    <dgm:cxn modelId="{AA517A4D-7998-49DD-B3F3-82B7BFEDD3AB}" type="presOf" srcId="{6DC15996-705C-4169-AE97-8DD5AC2F30E2}" destId="{75EF6763-D382-4823-8486-C73F0B232C6E}" srcOrd="0" destOrd="0" presId="urn:microsoft.com/office/officeart/2008/layout/VerticalCurvedList"/>
    <dgm:cxn modelId="{E4004976-C319-4A56-A677-41B7146F6CFC}" srcId="{768D3F0E-7CBE-4D63-B81F-32F9E89F1405}" destId="{42304ACE-BCB4-4923-8A89-E16951F39A48}" srcOrd="0" destOrd="0" parTransId="{097FEFE2-9E05-4AAC-8239-AD1C81A53502}" sibTransId="{6DC15996-705C-4169-AE97-8DD5AC2F30E2}"/>
    <dgm:cxn modelId="{59B21F77-51E7-43B4-8971-1288F0A0C0C9}" type="presOf" srcId="{BB6236A5-C21A-4B0A-9E7E-7D545DD304A0}" destId="{29E7CCAD-B5E0-4D10-AC0E-CCE691EDD63C}" srcOrd="0" destOrd="0" presId="urn:microsoft.com/office/officeart/2008/layout/VerticalCurvedList"/>
    <dgm:cxn modelId="{D726058B-326B-496E-95F0-1E381090EC14}" srcId="{768D3F0E-7CBE-4D63-B81F-32F9E89F1405}" destId="{3592B13A-8952-4B25-9FF5-7337CCC706D1}" srcOrd="3" destOrd="0" parTransId="{B30F2416-B38C-4D04-9638-8A776FBAB223}" sibTransId="{4DF4286E-0E6E-4FB7-90D7-1E061BA8C276}"/>
    <dgm:cxn modelId="{2F54B497-E7AB-4183-820D-1E4BF1F3A005}" srcId="{768D3F0E-7CBE-4D63-B81F-32F9E89F1405}" destId="{BB6236A5-C21A-4B0A-9E7E-7D545DD304A0}" srcOrd="2" destOrd="0" parTransId="{2AC6E381-0D2C-4516-9C04-3814CC98F5D6}" sibTransId="{D7E35D4B-203E-481E-8C96-2E00E91B8771}"/>
    <dgm:cxn modelId="{25A9F0B9-536B-45EF-871B-DEE52C9260E5}" srcId="{768D3F0E-7CBE-4D63-B81F-32F9E89F1405}" destId="{D4A48951-A3E9-404A-B5C5-D1C56A75445D}" srcOrd="1" destOrd="0" parTransId="{680D8A21-C75D-4A59-9CAB-F51C9EF55494}" sibTransId="{682F1153-7972-4B6B-B460-4D449573A1BF}"/>
    <dgm:cxn modelId="{75E287D2-7D33-4EE7-93D4-6CD2C032FAEF}" type="presOf" srcId="{768D3F0E-7CBE-4D63-B81F-32F9E89F1405}" destId="{58F1A5A8-1695-478F-88E1-0B9C30344D8B}" srcOrd="0" destOrd="0" presId="urn:microsoft.com/office/officeart/2008/layout/VerticalCurvedList"/>
    <dgm:cxn modelId="{5271A6D5-ADD0-43F9-A5E8-E2425C38D4F0}" srcId="{768D3F0E-7CBE-4D63-B81F-32F9E89F1405}" destId="{3D490B0D-99BF-4D10-806E-41F47E23453D}" srcOrd="4" destOrd="0" parTransId="{740C6892-4675-4135-8D9E-D83AD927DA53}" sibTransId="{175B81AE-D33B-4900-8F79-73D7209F12E8}"/>
    <dgm:cxn modelId="{B4E9D2D5-D44A-4014-9109-DA132C5BA29D}" type="presParOf" srcId="{58F1A5A8-1695-478F-88E1-0B9C30344D8B}" destId="{DF8C8D18-1293-4AA9-8AC1-B58D6E28192D}" srcOrd="0" destOrd="0" presId="urn:microsoft.com/office/officeart/2008/layout/VerticalCurvedList"/>
    <dgm:cxn modelId="{3360E9FF-4A80-422F-816A-32E6B78F73FF}" type="presParOf" srcId="{DF8C8D18-1293-4AA9-8AC1-B58D6E28192D}" destId="{5A69D9A1-0F82-4492-B73C-137EE77694BE}" srcOrd="0" destOrd="0" presId="urn:microsoft.com/office/officeart/2008/layout/VerticalCurvedList"/>
    <dgm:cxn modelId="{8B110D0B-BF39-404C-B983-8BD834A99AA8}" type="presParOf" srcId="{5A69D9A1-0F82-4492-B73C-137EE77694BE}" destId="{CFEA551D-A8D1-45A4-AFD1-808E661A6B59}" srcOrd="0" destOrd="0" presId="urn:microsoft.com/office/officeart/2008/layout/VerticalCurvedList"/>
    <dgm:cxn modelId="{7F25930D-5291-4A5A-8D00-DA70741A534D}" type="presParOf" srcId="{5A69D9A1-0F82-4492-B73C-137EE77694BE}" destId="{75EF6763-D382-4823-8486-C73F0B232C6E}" srcOrd="1" destOrd="0" presId="urn:microsoft.com/office/officeart/2008/layout/VerticalCurvedList"/>
    <dgm:cxn modelId="{514C8D68-480C-44BC-B64C-8564E33772AE}" type="presParOf" srcId="{5A69D9A1-0F82-4492-B73C-137EE77694BE}" destId="{80B89AA5-2FA2-4389-81EC-791E8E326C4A}" srcOrd="2" destOrd="0" presId="urn:microsoft.com/office/officeart/2008/layout/VerticalCurvedList"/>
    <dgm:cxn modelId="{381EADA9-B771-4F28-A30A-81AF1D474CB7}" type="presParOf" srcId="{5A69D9A1-0F82-4492-B73C-137EE77694BE}" destId="{78A35416-BADE-4051-AD73-934056660F2E}" srcOrd="3" destOrd="0" presId="urn:microsoft.com/office/officeart/2008/layout/VerticalCurvedList"/>
    <dgm:cxn modelId="{773E8CA0-156B-4D6F-B08E-AA53C0E32084}" type="presParOf" srcId="{DF8C8D18-1293-4AA9-8AC1-B58D6E28192D}" destId="{A9EE6E1C-6F63-465C-9FE5-46BC6418F578}" srcOrd="1" destOrd="0" presId="urn:microsoft.com/office/officeart/2008/layout/VerticalCurvedList"/>
    <dgm:cxn modelId="{83C08EFB-8BA7-4427-A9C0-A76C588852BF}" type="presParOf" srcId="{DF8C8D18-1293-4AA9-8AC1-B58D6E28192D}" destId="{02D4BAB4-8731-4B4B-88A0-BAEFF4C1170D}" srcOrd="2" destOrd="0" presId="urn:microsoft.com/office/officeart/2008/layout/VerticalCurvedList"/>
    <dgm:cxn modelId="{C52199B5-29C3-427F-9DCC-F41FF7045128}" type="presParOf" srcId="{02D4BAB4-8731-4B4B-88A0-BAEFF4C1170D}" destId="{7AF1156E-6C0E-4837-BAB9-35898B43B66E}" srcOrd="0" destOrd="0" presId="urn:microsoft.com/office/officeart/2008/layout/VerticalCurvedList"/>
    <dgm:cxn modelId="{F2115582-27A0-4E87-8604-047A0CB568DF}" type="presParOf" srcId="{DF8C8D18-1293-4AA9-8AC1-B58D6E28192D}" destId="{BF8FD112-B498-4739-A502-429E9D4E92B0}" srcOrd="3" destOrd="0" presId="urn:microsoft.com/office/officeart/2008/layout/VerticalCurvedList"/>
    <dgm:cxn modelId="{A8AA7A2A-720A-49C5-A23E-9CDDC696F973}" type="presParOf" srcId="{DF8C8D18-1293-4AA9-8AC1-B58D6E28192D}" destId="{494259A5-CAB6-490C-8CB7-A0A647D2A065}" srcOrd="4" destOrd="0" presId="urn:microsoft.com/office/officeart/2008/layout/VerticalCurvedList"/>
    <dgm:cxn modelId="{2D536E43-EB33-4296-A739-49C0063E1C4F}" type="presParOf" srcId="{494259A5-CAB6-490C-8CB7-A0A647D2A065}" destId="{21A1C23D-0118-4153-8246-F7C5CB02E54D}" srcOrd="0" destOrd="0" presId="urn:microsoft.com/office/officeart/2008/layout/VerticalCurvedList"/>
    <dgm:cxn modelId="{EDA575EC-7A4D-49DB-9631-C3752B513E98}" type="presParOf" srcId="{DF8C8D18-1293-4AA9-8AC1-B58D6E28192D}" destId="{29E7CCAD-B5E0-4D10-AC0E-CCE691EDD63C}" srcOrd="5" destOrd="0" presId="urn:microsoft.com/office/officeart/2008/layout/VerticalCurvedList"/>
    <dgm:cxn modelId="{4C473BBF-D056-495B-B3C4-DFDF57F8F8E8}" type="presParOf" srcId="{DF8C8D18-1293-4AA9-8AC1-B58D6E28192D}" destId="{4163E7F4-1C9A-4FE7-AFCC-DA44A58521F4}" srcOrd="6" destOrd="0" presId="urn:microsoft.com/office/officeart/2008/layout/VerticalCurvedList"/>
    <dgm:cxn modelId="{BB2FE9CB-F0BA-458C-B095-7BA85D9B223A}" type="presParOf" srcId="{4163E7F4-1C9A-4FE7-AFCC-DA44A58521F4}" destId="{F0769B26-905F-47D1-9306-CB59E4EC3CFE}" srcOrd="0" destOrd="0" presId="urn:microsoft.com/office/officeart/2008/layout/VerticalCurvedList"/>
    <dgm:cxn modelId="{FC77DF89-5868-4F13-AB93-95901FE4C122}" type="presParOf" srcId="{DF8C8D18-1293-4AA9-8AC1-B58D6E28192D}" destId="{4300C2D8-F862-43AE-9DFD-71CB90907FBA}" srcOrd="7" destOrd="0" presId="urn:microsoft.com/office/officeart/2008/layout/VerticalCurvedList"/>
    <dgm:cxn modelId="{CFEEC9DC-B765-4F22-8529-150DFFBD99BD}" type="presParOf" srcId="{DF8C8D18-1293-4AA9-8AC1-B58D6E28192D}" destId="{86755C97-7BC1-4BD5-8879-7266B7349F07}" srcOrd="8" destOrd="0" presId="urn:microsoft.com/office/officeart/2008/layout/VerticalCurvedList"/>
    <dgm:cxn modelId="{58876A72-04F4-43FF-83D3-5974FD2BE016}" type="presParOf" srcId="{86755C97-7BC1-4BD5-8879-7266B7349F07}" destId="{FB3E184D-837C-46C8-B9D4-1416145A037A}" srcOrd="0" destOrd="0" presId="urn:microsoft.com/office/officeart/2008/layout/VerticalCurvedList"/>
    <dgm:cxn modelId="{18B65FC9-5553-443F-820E-F9C39F76096D}" type="presParOf" srcId="{DF8C8D18-1293-4AA9-8AC1-B58D6E28192D}" destId="{70F367D0-8FA9-4D88-B6EA-1541E210CBC3}" srcOrd="9" destOrd="0" presId="urn:microsoft.com/office/officeart/2008/layout/VerticalCurvedList"/>
    <dgm:cxn modelId="{A2BCCAAB-515D-4ACA-8E27-5FF8D0281F9F}" type="presParOf" srcId="{DF8C8D18-1293-4AA9-8AC1-B58D6E28192D}" destId="{FB531AEF-3F3E-4928-8196-ADFC0AC1B8EA}" srcOrd="10" destOrd="0" presId="urn:microsoft.com/office/officeart/2008/layout/VerticalCurvedList"/>
    <dgm:cxn modelId="{EDFABDF8-D06A-493A-9427-4E965703C2E5}" type="presParOf" srcId="{FB531AEF-3F3E-4928-8196-ADFC0AC1B8EA}" destId="{1A1119B9-3482-43EE-B5C1-B005A95C92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ED70B-37E2-AC46-8F6E-9A0AD1CB9F63}">
      <dsp:nvSpPr>
        <dsp:cNvPr id="0" name=""/>
        <dsp:cNvSpPr/>
      </dsp:nvSpPr>
      <dsp:spPr>
        <a:xfrm rot="16200000">
          <a:off x="-660184" y="660925"/>
          <a:ext cx="2048933" cy="727081"/>
        </a:xfrm>
        <a:prstGeom prst="flowChartManualOperation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0" rIns="52581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err="1"/>
            <a:t>Interfaccia</a:t>
          </a:r>
          <a:r>
            <a:rPr lang="en-GB" sz="800" kern="1200"/>
            <a:t> </a:t>
          </a:r>
          <a:r>
            <a:rPr lang="en-GB" sz="800" kern="1200" err="1"/>
            <a:t>utente</a:t>
          </a:r>
          <a:r>
            <a:rPr lang="en-GB" sz="800" kern="1200"/>
            <a:t> </a:t>
          </a:r>
          <a:r>
            <a:rPr lang="en-GB" sz="800" kern="1200" err="1"/>
            <a:t>moderna</a:t>
          </a:r>
          <a:r>
            <a:rPr lang="en-GB" sz="800" kern="1200"/>
            <a:t> e </a:t>
          </a:r>
          <a:r>
            <a:rPr lang="en-GB" sz="800" kern="1200" err="1"/>
            <a:t>intuitiva</a:t>
          </a:r>
          <a:endParaRPr lang="it-IT" sz="800" kern="1200"/>
        </a:p>
      </dsp:txBody>
      <dsp:txXfrm rot="5400000">
        <a:off x="742" y="409786"/>
        <a:ext cx="727081" cy="1229359"/>
      </dsp:txXfrm>
    </dsp:sp>
    <dsp:sp modelId="{5CC4CCEB-1841-E941-A69F-06C1F0C0DCA8}">
      <dsp:nvSpPr>
        <dsp:cNvPr id="0" name=""/>
        <dsp:cNvSpPr/>
      </dsp:nvSpPr>
      <dsp:spPr>
        <a:xfrm rot="16200000">
          <a:off x="121427" y="660925"/>
          <a:ext cx="2048933" cy="727081"/>
        </a:xfrm>
        <a:prstGeom prst="flowChartManualOperation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0" rIns="52581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/>
            <a:t>Prevenzione, controllo e gestione degli errori</a:t>
          </a:r>
        </a:p>
      </dsp:txBody>
      <dsp:txXfrm rot="5400000">
        <a:off x="782353" y="409786"/>
        <a:ext cx="727081" cy="1229359"/>
      </dsp:txXfrm>
    </dsp:sp>
    <dsp:sp modelId="{8CA27A80-0430-5144-8EC9-09D9C8A928C0}">
      <dsp:nvSpPr>
        <dsp:cNvPr id="0" name=""/>
        <dsp:cNvSpPr/>
      </dsp:nvSpPr>
      <dsp:spPr>
        <a:xfrm rot="16200000">
          <a:off x="903039" y="660925"/>
          <a:ext cx="2048933" cy="727081"/>
        </a:xfrm>
        <a:prstGeom prst="flowChartManualOperation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0" rIns="52581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/>
            <a:t>Manutenibilità del software e separazione dei livelli</a:t>
          </a:r>
        </a:p>
      </dsp:txBody>
      <dsp:txXfrm rot="5400000">
        <a:off x="1563965" y="409786"/>
        <a:ext cx="727081" cy="1229359"/>
      </dsp:txXfrm>
    </dsp:sp>
    <dsp:sp modelId="{06C159B9-9CBF-F246-86B4-EA55262C929B}">
      <dsp:nvSpPr>
        <dsp:cNvPr id="0" name=""/>
        <dsp:cNvSpPr/>
      </dsp:nvSpPr>
      <dsp:spPr>
        <a:xfrm rot="16200000">
          <a:off x="1684651" y="660925"/>
          <a:ext cx="2048933" cy="727081"/>
        </a:xfrm>
        <a:prstGeom prst="flowChartManualOperation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0" rIns="52581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err="1"/>
            <a:t>Scalabilità</a:t>
          </a:r>
          <a:r>
            <a:rPr lang="en-GB" sz="800" kern="1200"/>
            <a:t> e </a:t>
          </a:r>
          <a:r>
            <a:rPr lang="en-GB" sz="800" kern="1200" err="1"/>
            <a:t>gestione</a:t>
          </a:r>
          <a:r>
            <a:rPr lang="en-GB" sz="800" kern="1200"/>
            <a:t> </a:t>
          </a:r>
          <a:r>
            <a:rPr lang="en-GB" sz="800" kern="1200" err="1"/>
            <a:t>affidabile</a:t>
          </a:r>
          <a:r>
            <a:rPr lang="en-GB" sz="800" kern="1200"/>
            <a:t> </a:t>
          </a:r>
          <a:r>
            <a:rPr lang="en-GB" sz="800" kern="1200" err="1"/>
            <a:t>dei</a:t>
          </a:r>
          <a:r>
            <a:rPr lang="en-GB" sz="800" kern="1200"/>
            <a:t> </a:t>
          </a:r>
          <a:r>
            <a:rPr lang="en-GB" sz="800" kern="1200" err="1"/>
            <a:t>dati</a:t>
          </a:r>
          <a:endParaRPr lang="it-IT" sz="800" kern="1200"/>
        </a:p>
      </dsp:txBody>
      <dsp:txXfrm rot="5400000">
        <a:off x="2345577" y="409786"/>
        <a:ext cx="727081" cy="12293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4B3AD-11EF-4A04-A27B-FE292ACE1F0D}">
      <dsp:nvSpPr>
        <dsp:cNvPr id="0" name=""/>
        <dsp:cNvSpPr/>
      </dsp:nvSpPr>
      <dsp:spPr>
        <a:xfrm>
          <a:off x="-2314525" y="-357816"/>
          <a:ext cx="2764565" cy="2764565"/>
        </a:xfrm>
        <a:prstGeom prst="blockArc">
          <a:avLst>
            <a:gd name="adj1" fmla="val 18900000"/>
            <a:gd name="adj2" fmla="val 2700000"/>
            <a:gd name="adj3" fmla="val 781"/>
          </a:avLst>
        </a:pr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8C82B-223B-4E81-BC2B-937A1655E57B}">
      <dsp:nvSpPr>
        <dsp:cNvPr id="0" name=""/>
        <dsp:cNvSpPr/>
      </dsp:nvSpPr>
      <dsp:spPr>
        <a:xfrm>
          <a:off x="236443" y="157521"/>
          <a:ext cx="2813595" cy="315207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196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Separazione delle responsabilità</a:t>
          </a:r>
          <a:endParaRPr lang="en-GB" sz="1500" kern="1200"/>
        </a:p>
      </dsp:txBody>
      <dsp:txXfrm>
        <a:off x="236443" y="157521"/>
        <a:ext cx="2813595" cy="315207"/>
      </dsp:txXfrm>
    </dsp:sp>
    <dsp:sp modelId="{242250DD-8322-47D6-8D57-054EAA90693C}">
      <dsp:nvSpPr>
        <dsp:cNvPr id="0" name=""/>
        <dsp:cNvSpPr/>
      </dsp:nvSpPr>
      <dsp:spPr>
        <a:xfrm>
          <a:off x="39439" y="118120"/>
          <a:ext cx="394009" cy="394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2C56A-C496-4985-BA13-50ACE1B44F69}">
      <dsp:nvSpPr>
        <dsp:cNvPr id="0" name=""/>
        <dsp:cNvSpPr/>
      </dsp:nvSpPr>
      <dsp:spPr>
        <a:xfrm>
          <a:off x="417159" y="630415"/>
          <a:ext cx="2632879" cy="315207"/>
        </a:xfrm>
        <a:prstGeom prst="rect">
          <a:avLst/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196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Maggior semplicità delle viste</a:t>
          </a:r>
          <a:endParaRPr lang="en-GB" sz="1500" kern="1200"/>
        </a:p>
      </dsp:txBody>
      <dsp:txXfrm>
        <a:off x="417159" y="630415"/>
        <a:ext cx="2632879" cy="315207"/>
      </dsp:txXfrm>
    </dsp:sp>
    <dsp:sp modelId="{25600DB9-2848-485A-B845-235A21AE8DAC}">
      <dsp:nvSpPr>
        <dsp:cNvPr id="0" name=""/>
        <dsp:cNvSpPr/>
      </dsp:nvSpPr>
      <dsp:spPr>
        <a:xfrm>
          <a:off x="220154" y="591014"/>
          <a:ext cx="394009" cy="394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126486"/>
              <a:satOff val="-2798"/>
              <a:lumOff val="209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2BC69-2975-4C03-BB01-DAB43A788781}">
      <dsp:nvSpPr>
        <dsp:cNvPr id="0" name=""/>
        <dsp:cNvSpPr/>
      </dsp:nvSpPr>
      <dsp:spPr>
        <a:xfrm>
          <a:off x="417159" y="1103309"/>
          <a:ext cx="2632879" cy="315207"/>
        </a:xfrm>
        <a:prstGeom prst="rect">
          <a:avLst/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196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Maggiore testabilità</a:t>
          </a:r>
          <a:endParaRPr lang="en-GB" sz="1500" kern="1200"/>
        </a:p>
      </dsp:txBody>
      <dsp:txXfrm>
        <a:off x="417159" y="1103309"/>
        <a:ext cx="2632879" cy="315207"/>
      </dsp:txXfrm>
    </dsp:sp>
    <dsp:sp modelId="{4C601FD5-DB2C-4348-926E-AB5C3BFBD6C2}">
      <dsp:nvSpPr>
        <dsp:cNvPr id="0" name=""/>
        <dsp:cNvSpPr/>
      </dsp:nvSpPr>
      <dsp:spPr>
        <a:xfrm>
          <a:off x="220154" y="1063908"/>
          <a:ext cx="394009" cy="394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252972"/>
              <a:satOff val="-5595"/>
              <a:lumOff val="419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D02D9-6506-406E-97B5-9A6B226C7451}">
      <dsp:nvSpPr>
        <dsp:cNvPr id="0" name=""/>
        <dsp:cNvSpPr/>
      </dsp:nvSpPr>
      <dsp:spPr>
        <a:xfrm>
          <a:off x="236443" y="1576203"/>
          <a:ext cx="2813595" cy="315207"/>
        </a:xfrm>
        <a:prstGeom prst="rect">
          <a:avLst/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196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Chiara separazione dei livelli</a:t>
          </a:r>
          <a:endParaRPr lang="en-GB" sz="1500" kern="1200"/>
        </a:p>
      </dsp:txBody>
      <dsp:txXfrm>
        <a:off x="236443" y="1576203"/>
        <a:ext cx="2813595" cy="315207"/>
      </dsp:txXfrm>
    </dsp:sp>
    <dsp:sp modelId="{11F0C271-8E99-4E35-96E5-165E3D289A50}">
      <dsp:nvSpPr>
        <dsp:cNvPr id="0" name=""/>
        <dsp:cNvSpPr/>
      </dsp:nvSpPr>
      <dsp:spPr>
        <a:xfrm>
          <a:off x="39439" y="1536802"/>
          <a:ext cx="394009" cy="394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126486"/>
              <a:satOff val="-2798"/>
              <a:lumOff val="209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7158D-371E-41FA-9761-942DDE546D5A}">
      <dsp:nvSpPr>
        <dsp:cNvPr id="0" name=""/>
        <dsp:cNvSpPr/>
      </dsp:nvSpPr>
      <dsp:spPr>
        <a:xfrm>
          <a:off x="250026" y="167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167"/>
        <a:ext cx="2387887" cy="217080"/>
      </dsp:txXfrm>
    </dsp:sp>
    <dsp:sp modelId="{BB3B0710-4038-4654-A1C2-737D581BAB3E}">
      <dsp:nvSpPr>
        <dsp:cNvPr id="0" name=""/>
        <dsp:cNvSpPr/>
      </dsp:nvSpPr>
      <dsp:spPr>
        <a:xfrm>
          <a:off x="250026" y="217247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527C8-9998-4C54-9BD5-1EAAE449EA3E}">
      <dsp:nvSpPr>
        <dsp:cNvPr id="0" name=""/>
        <dsp:cNvSpPr/>
      </dsp:nvSpPr>
      <dsp:spPr>
        <a:xfrm>
          <a:off x="585657" y="217247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AB616-332F-4AD4-BEB0-69CE47EB2F84}">
      <dsp:nvSpPr>
        <dsp:cNvPr id="0" name=""/>
        <dsp:cNvSpPr/>
      </dsp:nvSpPr>
      <dsp:spPr>
        <a:xfrm>
          <a:off x="921553" y="217247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1A32A-2C65-4A62-A08F-6F72DCF601F0}">
      <dsp:nvSpPr>
        <dsp:cNvPr id="0" name=""/>
        <dsp:cNvSpPr/>
      </dsp:nvSpPr>
      <dsp:spPr>
        <a:xfrm>
          <a:off x="1257184" y="217247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4B48A8-70E5-47C5-B488-BEAB53FE58A4}">
      <dsp:nvSpPr>
        <dsp:cNvPr id="0" name=""/>
        <dsp:cNvSpPr/>
      </dsp:nvSpPr>
      <dsp:spPr>
        <a:xfrm>
          <a:off x="1593080" y="217247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02540-0ED0-476E-A316-749A69E36781}">
      <dsp:nvSpPr>
        <dsp:cNvPr id="0" name=""/>
        <dsp:cNvSpPr/>
      </dsp:nvSpPr>
      <dsp:spPr>
        <a:xfrm>
          <a:off x="1928711" y="217247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7EACA-397A-40A8-9768-1638BDBA5EA3}">
      <dsp:nvSpPr>
        <dsp:cNvPr id="0" name=""/>
        <dsp:cNvSpPr/>
      </dsp:nvSpPr>
      <dsp:spPr>
        <a:xfrm>
          <a:off x="2264607" y="217247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6575C-7E19-40FE-BA02-2F41EAC59F5A}">
      <dsp:nvSpPr>
        <dsp:cNvPr id="0" name=""/>
        <dsp:cNvSpPr/>
      </dsp:nvSpPr>
      <dsp:spPr>
        <a:xfrm>
          <a:off x="250026" y="261468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Integrazione con altri servizi AWS</a:t>
          </a:r>
          <a:endParaRPr lang="en-GB" sz="1200" kern="1200"/>
        </a:p>
      </dsp:txBody>
      <dsp:txXfrm>
        <a:off x="250026" y="261468"/>
        <a:ext cx="2418930" cy="353761"/>
      </dsp:txXfrm>
    </dsp:sp>
    <dsp:sp modelId="{BE1531B9-FD92-443F-A0E9-05CE068AA022}">
      <dsp:nvSpPr>
        <dsp:cNvPr id="0" name=""/>
        <dsp:cNvSpPr/>
      </dsp:nvSpPr>
      <dsp:spPr>
        <a:xfrm>
          <a:off x="250026" y="694825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694825"/>
        <a:ext cx="2387887" cy="217080"/>
      </dsp:txXfrm>
    </dsp:sp>
    <dsp:sp modelId="{7677DB67-8CDA-4D7B-9265-3051FE172AAB}">
      <dsp:nvSpPr>
        <dsp:cNvPr id="0" name=""/>
        <dsp:cNvSpPr/>
      </dsp:nvSpPr>
      <dsp:spPr>
        <a:xfrm>
          <a:off x="250026" y="911906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0488A-9EF6-4F80-8890-F307E9684BB0}">
      <dsp:nvSpPr>
        <dsp:cNvPr id="0" name=""/>
        <dsp:cNvSpPr/>
      </dsp:nvSpPr>
      <dsp:spPr>
        <a:xfrm>
          <a:off x="585657" y="911906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7EF22-F5B7-4AE8-9043-4547BB2D2BA1}">
      <dsp:nvSpPr>
        <dsp:cNvPr id="0" name=""/>
        <dsp:cNvSpPr/>
      </dsp:nvSpPr>
      <dsp:spPr>
        <a:xfrm>
          <a:off x="921553" y="911906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526F0-AA2B-4E42-9E62-3B93D67F2831}">
      <dsp:nvSpPr>
        <dsp:cNvPr id="0" name=""/>
        <dsp:cNvSpPr/>
      </dsp:nvSpPr>
      <dsp:spPr>
        <a:xfrm>
          <a:off x="1257184" y="911906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377A5-F989-4E6C-B2FB-585D184EDFEE}">
      <dsp:nvSpPr>
        <dsp:cNvPr id="0" name=""/>
        <dsp:cNvSpPr/>
      </dsp:nvSpPr>
      <dsp:spPr>
        <a:xfrm>
          <a:off x="1593080" y="911906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16570-6CD0-4A70-A537-DC562CA122EE}">
      <dsp:nvSpPr>
        <dsp:cNvPr id="0" name=""/>
        <dsp:cNvSpPr/>
      </dsp:nvSpPr>
      <dsp:spPr>
        <a:xfrm>
          <a:off x="1928711" y="911906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892B9-B1E1-4042-A820-3F4F4E541F93}">
      <dsp:nvSpPr>
        <dsp:cNvPr id="0" name=""/>
        <dsp:cNvSpPr/>
      </dsp:nvSpPr>
      <dsp:spPr>
        <a:xfrm>
          <a:off x="2264607" y="911906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44B8D-5B30-458B-8771-A7CD6C7C92D1}">
      <dsp:nvSpPr>
        <dsp:cNvPr id="0" name=""/>
        <dsp:cNvSpPr/>
      </dsp:nvSpPr>
      <dsp:spPr>
        <a:xfrm>
          <a:off x="250026" y="956126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Affidabilità e sicurezza </a:t>
          </a:r>
          <a:endParaRPr lang="en-GB" sz="1200" kern="1200"/>
        </a:p>
      </dsp:txBody>
      <dsp:txXfrm>
        <a:off x="250026" y="956126"/>
        <a:ext cx="2418930" cy="353761"/>
      </dsp:txXfrm>
    </dsp:sp>
    <dsp:sp modelId="{18941A56-B363-4956-85CB-E51B311D7EB7}">
      <dsp:nvSpPr>
        <dsp:cNvPr id="0" name=""/>
        <dsp:cNvSpPr/>
      </dsp:nvSpPr>
      <dsp:spPr>
        <a:xfrm>
          <a:off x="250026" y="1389483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/>
        </a:p>
      </dsp:txBody>
      <dsp:txXfrm>
        <a:off x="250026" y="1389483"/>
        <a:ext cx="2387887" cy="217080"/>
      </dsp:txXfrm>
    </dsp:sp>
    <dsp:sp modelId="{6264A003-96C8-4141-AA93-2659DE131273}">
      <dsp:nvSpPr>
        <dsp:cNvPr id="0" name=""/>
        <dsp:cNvSpPr/>
      </dsp:nvSpPr>
      <dsp:spPr>
        <a:xfrm>
          <a:off x="250026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4268C-B5EA-42EF-A030-1555849A3C2E}">
      <dsp:nvSpPr>
        <dsp:cNvPr id="0" name=""/>
        <dsp:cNvSpPr/>
      </dsp:nvSpPr>
      <dsp:spPr>
        <a:xfrm>
          <a:off x="585657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4256F-47A1-4D75-B6B2-F69389F43E27}">
      <dsp:nvSpPr>
        <dsp:cNvPr id="0" name=""/>
        <dsp:cNvSpPr/>
      </dsp:nvSpPr>
      <dsp:spPr>
        <a:xfrm>
          <a:off x="921553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ACD8F-8DA9-4970-87E8-CEC44F17597C}">
      <dsp:nvSpPr>
        <dsp:cNvPr id="0" name=""/>
        <dsp:cNvSpPr/>
      </dsp:nvSpPr>
      <dsp:spPr>
        <a:xfrm>
          <a:off x="1257184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0FB6C-862A-40D8-A04A-61235A2E4BF2}">
      <dsp:nvSpPr>
        <dsp:cNvPr id="0" name=""/>
        <dsp:cNvSpPr/>
      </dsp:nvSpPr>
      <dsp:spPr>
        <a:xfrm>
          <a:off x="1593080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9D66C-9536-41F2-8FE3-8FA671A8B609}">
      <dsp:nvSpPr>
        <dsp:cNvPr id="0" name=""/>
        <dsp:cNvSpPr/>
      </dsp:nvSpPr>
      <dsp:spPr>
        <a:xfrm>
          <a:off x="1928711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E6DBD-036A-4619-960A-82FD3C386222}">
      <dsp:nvSpPr>
        <dsp:cNvPr id="0" name=""/>
        <dsp:cNvSpPr/>
      </dsp:nvSpPr>
      <dsp:spPr>
        <a:xfrm>
          <a:off x="2264607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DE900-3A44-4914-B8EB-22E807405909}">
      <dsp:nvSpPr>
        <dsp:cNvPr id="0" name=""/>
        <dsp:cNvSpPr/>
      </dsp:nvSpPr>
      <dsp:spPr>
        <a:xfrm>
          <a:off x="250026" y="1650784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Facilità di configurazione e gestione</a:t>
          </a:r>
          <a:endParaRPr lang="en-GB" sz="1200" kern="1200"/>
        </a:p>
      </dsp:txBody>
      <dsp:txXfrm>
        <a:off x="250026" y="1650784"/>
        <a:ext cx="2418930" cy="3537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C9984-F206-4DF3-B063-CA34BC10B213}">
      <dsp:nvSpPr>
        <dsp:cNvPr id="0" name=""/>
        <dsp:cNvSpPr/>
      </dsp:nvSpPr>
      <dsp:spPr>
        <a:xfrm>
          <a:off x="250026" y="167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167"/>
        <a:ext cx="2387887" cy="217080"/>
      </dsp:txXfrm>
    </dsp:sp>
    <dsp:sp modelId="{08B497AD-D74D-4DB1-A995-FC3A87B4C463}">
      <dsp:nvSpPr>
        <dsp:cNvPr id="0" name=""/>
        <dsp:cNvSpPr/>
      </dsp:nvSpPr>
      <dsp:spPr>
        <a:xfrm>
          <a:off x="250026" y="217247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C18D1-9718-4FAE-AE83-1A563D69BDDA}">
      <dsp:nvSpPr>
        <dsp:cNvPr id="0" name=""/>
        <dsp:cNvSpPr/>
      </dsp:nvSpPr>
      <dsp:spPr>
        <a:xfrm>
          <a:off x="585657" y="217247"/>
          <a:ext cx="558765" cy="442201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E80F5-838C-4BB5-9950-997938525AAE}">
      <dsp:nvSpPr>
        <dsp:cNvPr id="0" name=""/>
        <dsp:cNvSpPr/>
      </dsp:nvSpPr>
      <dsp:spPr>
        <a:xfrm>
          <a:off x="921553" y="217247"/>
          <a:ext cx="558765" cy="442201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E0BA1-077F-498B-8ACF-FE8E46D919FA}">
      <dsp:nvSpPr>
        <dsp:cNvPr id="0" name=""/>
        <dsp:cNvSpPr/>
      </dsp:nvSpPr>
      <dsp:spPr>
        <a:xfrm>
          <a:off x="1257184" y="217247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90989-12E9-4E15-A9D7-6492D84FB0AC}">
      <dsp:nvSpPr>
        <dsp:cNvPr id="0" name=""/>
        <dsp:cNvSpPr/>
      </dsp:nvSpPr>
      <dsp:spPr>
        <a:xfrm>
          <a:off x="1593080" y="217247"/>
          <a:ext cx="558765" cy="442201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33266-A9B7-48A2-9BF8-31F10BB10A67}">
      <dsp:nvSpPr>
        <dsp:cNvPr id="0" name=""/>
        <dsp:cNvSpPr/>
      </dsp:nvSpPr>
      <dsp:spPr>
        <a:xfrm>
          <a:off x="1928711" y="217247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963EC-B7C8-445E-9D65-CCB8F54D178D}">
      <dsp:nvSpPr>
        <dsp:cNvPr id="0" name=""/>
        <dsp:cNvSpPr/>
      </dsp:nvSpPr>
      <dsp:spPr>
        <a:xfrm>
          <a:off x="2264607" y="217247"/>
          <a:ext cx="558765" cy="442201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F1821-5875-41BC-8E6C-19203AB9CACE}">
      <dsp:nvSpPr>
        <dsp:cNvPr id="0" name=""/>
        <dsp:cNvSpPr/>
      </dsp:nvSpPr>
      <dsp:spPr>
        <a:xfrm>
          <a:off x="250026" y="261468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Maggiore strutturazione dei dati</a:t>
          </a:r>
          <a:endParaRPr lang="en-GB" sz="1000" kern="1200"/>
        </a:p>
      </dsp:txBody>
      <dsp:txXfrm>
        <a:off x="250026" y="261468"/>
        <a:ext cx="2418930" cy="353761"/>
      </dsp:txXfrm>
    </dsp:sp>
    <dsp:sp modelId="{BE164F9B-222A-4CB8-893C-482DF4D50B20}">
      <dsp:nvSpPr>
        <dsp:cNvPr id="0" name=""/>
        <dsp:cNvSpPr/>
      </dsp:nvSpPr>
      <dsp:spPr>
        <a:xfrm>
          <a:off x="250026" y="694825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694825"/>
        <a:ext cx="2387887" cy="217080"/>
      </dsp:txXfrm>
    </dsp:sp>
    <dsp:sp modelId="{B81D2378-5673-4DF8-87A6-B9F58EBD02F3}">
      <dsp:nvSpPr>
        <dsp:cNvPr id="0" name=""/>
        <dsp:cNvSpPr/>
      </dsp:nvSpPr>
      <dsp:spPr>
        <a:xfrm>
          <a:off x="250026" y="911906"/>
          <a:ext cx="558765" cy="442201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CCE24-4629-44DC-B705-6B70F40A266E}">
      <dsp:nvSpPr>
        <dsp:cNvPr id="0" name=""/>
        <dsp:cNvSpPr/>
      </dsp:nvSpPr>
      <dsp:spPr>
        <a:xfrm>
          <a:off x="585657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0C249-B105-4F55-A425-BFE90FB9A711}">
      <dsp:nvSpPr>
        <dsp:cNvPr id="0" name=""/>
        <dsp:cNvSpPr/>
      </dsp:nvSpPr>
      <dsp:spPr>
        <a:xfrm>
          <a:off x="921553" y="911906"/>
          <a:ext cx="558765" cy="442201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2E2E7-3AB4-4FA9-B4D1-722852B1D36A}">
      <dsp:nvSpPr>
        <dsp:cNvPr id="0" name=""/>
        <dsp:cNvSpPr/>
      </dsp:nvSpPr>
      <dsp:spPr>
        <a:xfrm>
          <a:off x="1257184" y="911906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EDE47-E5C9-42A3-A9B0-767C0E4B58C1}">
      <dsp:nvSpPr>
        <dsp:cNvPr id="0" name=""/>
        <dsp:cNvSpPr/>
      </dsp:nvSpPr>
      <dsp:spPr>
        <a:xfrm>
          <a:off x="1593080" y="911906"/>
          <a:ext cx="558765" cy="442201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FF7C8-0A9F-4252-9EFE-DF73C1C7033A}">
      <dsp:nvSpPr>
        <dsp:cNvPr id="0" name=""/>
        <dsp:cNvSpPr/>
      </dsp:nvSpPr>
      <dsp:spPr>
        <a:xfrm>
          <a:off x="1928711" y="911906"/>
          <a:ext cx="558765" cy="442201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AFDBD-364D-4A80-830C-B6CAB7DF3F1A}">
      <dsp:nvSpPr>
        <dsp:cNvPr id="0" name=""/>
        <dsp:cNvSpPr/>
      </dsp:nvSpPr>
      <dsp:spPr>
        <a:xfrm>
          <a:off x="2264607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03ED1-3613-4A7F-BA4B-05DEF0A40AB8}">
      <dsp:nvSpPr>
        <dsp:cNvPr id="0" name=""/>
        <dsp:cNvSpPr/>
      </dsp:nvSpPr>
      <dsp:spPr>
        <a:xfrm>
          <a:off x="250026" y="956126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Necessità di query complesse</a:t>
          </a:r>
          <a:endParaRPr lang="en-GB" sz="1000" kern="1200"/>
        </a:p>
      </dsp:txBody>
      <dsp:txXfrm>
        <a:off x="250026" y="956126"/>
        <a:ext cx="2418930" cy="353761"/>
      </dsp:txXfrm>
    </dsp:sp>
    <dsp:sp modelId="{FA171AFC-D058-4185-AB10-8D2641D9733D}">
      <dsp:nvSpPr>
        <dsp:cNvPr id="0" name=""/>
        <dsp:cNvSpPr/>
      </dsp:nvSpPr>
      <dsp:spPr>
        <a:xfrm>
          <a:off x="250026" y="1389483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1389483"/>
        <a:ext cx="2387887" cy="217080"/>
      </dsp:txXfrm>
    </dsp:sp>
    <dsp:sp modelId="{C033605F-DB3C-400F-8877-04015CC18C13}">
      <dsp:nvSpPr>
        <dsp:cNvPr id="0" name=""/>
        <dsp:cNvSpPr/>
      </dsp:nvSpPr>
      <dsp:spPr>
        <a:xfrm>
          <a:off x="250026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02858-BECF-4237-AAF0-822B8E7D62BF}">
      <dsp:nvSpPr>
        <dsp:cNvPr id="0" name=""/>
        <dsp:cNvSpPr/>
      </dsp:nvSpPr>
      <dsp:spPr>
        <a:xfrm>
          <a:off x="585657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A7783-3840-4C94-AA57-4C11BFFD0C4E}">
      <dsp:nvSpPr>
        <dsp:cNvPr id="0" name=""/>
        <dsp:cNvSpPr/>
      </dsp:nvSpPr>
      <dsp:spPr>
        <a:xfrm>
          <a:off x="921553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2634B-0D47-47C8-8E67-D11D4E5AAAD3}">
      <dsp:nvSpPr>
        <dsp:cNvPr id="0" name=""/>
        <dsp:cNvSpPr/>
      </dsp:nvSpPr>
      <dsp:spPr>
        <a:xfrm>
          <a:off x="1257184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30092-C70C-470E-8B04-B3157324873A}">
      <dsp:nvSpPr>
        <dsp:cNvPr id="0" name=""/>
        <dsp:cNvSpPr/>
      </dsp:nvSpPr>
      <dsp:spPr>
        <a:xfrm>
          <a:off x="1593080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B942E-9193-4B8F-B328-80AF2E705A7E}">
      <dsp:nvSpPr>
        <dsp:cNvPr id="0" name=""/>
        <dsp:cNvSpPr/>
      </dsp:nvSpPr>
      <dsp:spPr>
        <a:xfrm>
          <a:off x="1928711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8C47A-F77C-4E10-9158-9B2193F36510}">
      <dsp:nvSpPr>
        <dsp:cNvPr id="0" name=""/>
        <dsp:cNvSpPr/>
      </dsp:nvSpPr>
      <dsp:spPr>
        <a:xfrm>
          <a:off x="2264607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376D0-8B4D-41D6-BE78-4C230FC2F219}">
      <dsp:nvSpPr>
        <dsp:cNvPr id="0" name=""/>
        <dsp:cNvSpPr/>
      </dsp:nvSpPr>
      <dsp:spPr>
        <a:xfrm>
          <a:off x="250026" y="1650784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Flessibilità nell’evoluzione del modello dati</a:t>
          </a:r>
          <a:endParaRPr lang="en-GB" sz="1000" kern="1200"/>
        </a:p>
      </dsp:txBody>
      <dsp:txXfrm>
        <a:off x="250026" y="1650784"/>
        <a:ext cx="2418930" cy="35376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B6BA9-70FE-4943-B52F-7E12A30F9F9C}">
      <dsp:nvSpPr>
        <dsp:cNvPr id="0" name=""/>
        <dsp:cNvSpPr/>
      </dsp:nvSpPr>
      <dsp:spPr>
        <a:xfrm>
          <a:off x="250026" y="167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167"/>
        <a:ext cx="2387887" cy="217080"/>
      </dsp:txXfrm>
    </dsp:sp>
    <dsp:sp modelId="{06BEDBD4-FF91-4137-BFF1-9064B29C9490}">
      <dsp:nvSpPr>
        <dsp:cNvPr id="0" name=""/>
        <dsp:cNvSpPr/>
      </dsp:nvSpPr>
      <dsp:spPr>
        <a:xfrm>
          <a:off x="250026" y="217247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0B229-1A90-4F15-B4A1-E54BB7264E80}">
      <dsp:nvSpPr>
        <dsp:cNvPr id="0" name=""/>
        <dsp:cNvSpPr/>
      </dsp:nvSpPr>
      <dsp:spPr>
        <a:xfrm>
          <a:off x="585657" y="217247"/>
          <a:ext cx="558765" cy="442201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A323B-C1D4-4C96-A98D-5F5D759765D2}">
      <dsp:nvSpPr>
        <dsp:cNvPr id="0" name=""/>
        <dsp:cNvSpPr/>
      </dsp:nvSpPr>
      <dsp:spPr>
        <a:xfrm>
          <a:off x="921553" y="217247"/>
          <a:ext cx="558765" cy="442201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484AE-0B3B-4E4F-8CA2-C7C01956FB37}">
      <dsp:nvSpPr>
        <dsp:cNvPr id="0" name=""/>
        <dsp:cNvSpPr/>
      </dsp:nvSpPr>
      <dsp:spPr>
        <a:xfrm>
          <a:off x="1257184" y="217247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44BAB-1940-47F7-A308-B94AF4594BD4}">
      <dsp:nvSpPr>
        <dsp:cNvPr id="0" name=""/>
        <dsp:cNvSpPr/>
      </dsp:nvSpPr>
      <dsp:spPr>
        <a:xfrm>
          <a:off x="1593080" y="217247"/>
          <a:ext cx="558765" cy="442201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47E6F-2D44-4EA3-87C8-A8433ADFA82E}">
      <dsp:nvSpPr>
        <dsp:cNvPr id="0" name=""/>
        <dsp:cNvSpPr/>
      </dsp:nvSpPr>
      <dsp:spPr>
        <a:xfrm>
          <a:off x="1928711" y="217247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1A502-998C-43E9-A2BB-D4AAA0B91342}">
      <dsp:nvSpPr>
        <dsp:cNvPr id="0" name=""/>
        <dsp:cNvSpPr/>
      </dsp:nvSpPr>
      <dsp:spPr>
        <a:xfrm>
          <a:off x="2264607" y="217247"/>
          <a:ext cx="558765" cy="442201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565DC-0AA2-41F1-92EF-E4A75315F104}">
      <dsp:nvSpPr>
        <dsp:cNvPr id="0" name=""/>
        <dsp:cNvSpPr/>
      </dsp:nvSpPr>
      <dsp:spPr>
        <a:xfrm>
          <a:off x="250026" y="261468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Facilità di sviluppo</a:t>
          </a:r>
          <a:endParaRPr lang="en-GB" sz="1200" kern="1200"/>
        </a:p>
      </dsp:txBody>
      <dsp:txXfrm>
        <a:off x="250026" y="261468"/>
        <a:ext cx="2418930" cy="353761"/>
      </dsp:txXfrm>
    </dsp:sp>
    <dsp:sp modelId="{BBB1737F-D7C8-4C6B-B95C-7D6AC09CA36A}">
      <dsp:nvSpPr>
        <dsp:cNvPr id="0" name=""/>
        <dsp:cNvSpPr/>
      </dsp:nvSpPr>
      <dsp:spPr>
        <a:xfrm>
          <a:off x="250026" y="694825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694825"/>
        <a:ext cx="2387887" cy="217080"/>
      </dsp:txXfrm>
    </dsp:sp>
    <dsp:sp modelId="{02A2E407-C7AF-46B8-8D3A-15F95B0A79F0}">
      <dsp:nvSpPr>
        <dsp:cNvPr id="0" name=""/>
        <dsp:cNvSpPr/>
      </dsp:nvSpPr>
      <dsp:spPr>
        <a:xfrm>
          <a:off x="250026" y="911906"/>
          <a:ext cx="558765" cy="442201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52A2B-B741-4C89-BA15-EA3CE5B830CA}">
      <dsp:nvSpPr>
        <dsp:cNvPr id="0" name=""/>
        <dsp:cNvSpPr/>
      </dsp:nvSpPr>
      <dsp:spPr>
        <a:xfrm>
          <a:off x="585657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ABBE2-0470-430A-8A1D-36E96B63A060}">
      <dsp:nvSpPr>
        <dsp:cNvPr id="0" name=""/>
        <dsp:cNvSpPr/>
      </dsp:nvSpPr>
      <dsp:spPr>
        <a:xfrm>
          <a:off x="921553" y="911906"/>
          <a:ext cx="558765" cy="442201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3A477-B387-46EF-AAEC-3E87F5F2675E}">
      <dsp:nvSpPr>
        <dsp:cNvPr id="0" name=""/>
        <dsp:cNvSpPr/>
      </dsp:nvSpPr>
      <dsp:spPr>
        <a:xfrm>
          <a:off x="1257184" y="911906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D00E3-5C7C-4B2D-B675-D39EAA2CD75C}">
      <dsp:nvSpPr>
        <dsp:cNvPr id="0" name=""/>
        <dsp:cNvSpPr/>
      </dsp:nvSpPr>
      <dsp:spPr>
        <a:xfrm>
          <a:off x="1593080" y="911906"/>
          <a:ext cx="558765" cy="442201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374DC-A49F-4543-B12F-633F7072BEC3}">
      <dsp:nvSpPr>
        <dsp:cNvPr id="0" name=""/>
        <dsp:cNvSpPr/>
      </dsp:nvSpPr>
      <dsp:spPr>
        <a:xfrm>
          <a:off x="1928711" y="911906"/>
          <a:ext cx="558765" cy="442201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F3606-77B1-44B2-8F8C-8938BF8E4D63}">
      <dsp:nvSpPr>
        <dsp:cNvPr id="0" name=""/>
        <dsp:cNvSpPr/>
      </dsp:nvSpPr>
      <dsp:spPr>
        <a:xfrm>
          <a:off x="2264607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A6D02-0026-4E72-B2FE-590F46C8447C}">
      <dsp:nvSpPr>
        <dsp:cNvPr id="0" name=""/>
        <dsp:cNvSpPr/>
      </dsp:nvSpPr>
      <dsp:spPr>
        <a:xfrm>
          <a:off x="250026" y="956126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Integrazione con altri progetti Spring</a:t>
          </a:r>
          <a:endParaRPr lang="en-GB" sz="1200" kern="1200"/>
        </a:p>
      </dsp:txBody>
      <dsp:txXfrm>
        <a:off x="250026" y="956126"/>
        <a:ext cx="2418930" cy="353761"/>
      </dsp:txXfrm>
    </dsp:sp>
    <dsp:sp modelId="{25D03875-76E7-4749-A84B-B537975E54E2}">
      <dsp:nvSpPr>
        <dsp:cNvPr id="0" name=""/>
        <dsp:cNvSpPr/>
      </dsp:nvSpPr>
      <dsp:spPr>
        <a:xfrm>
          <a:off x="250026" y="1389483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1389483"/>
        <a:ext cx="2387887" cy="217080"/>
      </dsp:txXfrm>
    </dsp:sp>
    <dsp:sp modelId="{23F5DE4B-A155-4603-95AF-70197ADB7BD0}">
      <dsp:nvSpPr>
        <dsp:cNvPr id="0" name=""/>
        <dsp:cNvSpPr/>
      </dsp:nvSpPr>
      <dsp:spPr>
        <a:xfrm>
          <a:off x="250026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EF438-E8EB-46F4-AC51-D895486BF570}">
      <dsp:nvSpPr>
        <dsp:cNvPr id="0" name=""/>
        <dsp:cNvSpPr/>
      </dsp:nvSpPr>
      <dsp:spPr>
        <a:xfrm>
          <a:off x="585657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FF22F-6639-41BE-B535-AA0DA7039EF8}">
      <dsp:nvSpPr>
        <dsp:cNvPr id="0" name=""/>
        <dsp:cNvSpPr/>
      </dsp:nvSpPr>
      <dsp:spPr>
        <a:xfrm>
          <a:off x="921553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3E0BB-CDFF-445A-BA92-1B2767AD00F8}">
      <dsp:nvSpPr>
        <dsp:cNvPr id="0" name=""/>
        <dsp:cNvSpPr/>
      </dsp:nvSpPr>
      <dsp:spPr>
        <a:xfrm>
          <a:off x="1257184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9E477-5646-4CC9-8BC5-CBD5F64200ED}">
      <dsp:nvSpPr>
        <dsp:cNvPr id="0" name=""/>
        <dsp:cNvSpPr/>
      </dsp:nvSpPr>
      <dsp:spPr>
        <a:xfrm>
          <a:off x="1593080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7F807-95F2-45A1-9B89-111E2E1864C3}">
      <dsp:nvSpPr>
        <dsp:cNvPr id="0" name=""/>
        <dsp:cNvSpPr/>
      </dsp:nvSpPr>
      <dsp:spPr>
        <a:xfrm>
          <a:off x="1928711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4B103-B75D-435F-809D-994EDDD9A375}">
      <dsp:nvSpPr>
        <dsp:cNvPr id="0" name=""/>
        <dsp:cNvSpPr/>
      </dsp:nvSpPr>
      <dsp:spPr>
        <a:xfrm>
          <a:off x="2264607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E3C3F-1953-4B6A-903F-0594A504BAD5}">
      <dsp:nvSpPr>
        <dsp:cNvPr id="0" name=""/>
        <dsp:cNvSpPr/>
      </dsp:nvSpPr>
      <dsp:spPr>
        <a:xfrm>
          <a:off x="250026" y="1650784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Facilità di configurazione</a:t>
          </a:r>
          <a:endParaRPr lang="en-GB" sz="1200" kern="1200"/>
        </a:p>
      </dsp:txBody>
      <dsp:txXfrm>
        <a:off x="250026" y="1650784"/>
        <a:ext cx="2418930" cy="35376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A33E4-4F2A-43B2-808B-70BA2068F00A}">
      <dsp:nvSpPr>
        <dsp:cNvPr id="0" name=""/>
        <dsp:cNvSpPr/>
      </dsp:nvSpPr>
      <dsp:spPr>
        <a:xfrm>
          <a:off x="250026" y="167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167"/>
        <a:ext cx="2387887" cy="217080"/>
      </dsp:txXfrm>
    </dsp:sp>
    <dsp:sp modelId="{A42744C5-3919-45CA-A95D-207479B50E50}">
      <dsp:nvSpPr>
        <dsp:cNvPr id="0" name=""/>
        <dsp:cNvSpPr/>
      </dsp:nvSpPr>
      <dsp:spPr>
        <a:xfrm>
          <a:off x="250026" y="217247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0595-1EE8-4FF3-95B3-9D1001E63788}">
      <dsp:nvSpPr>
        <dsp:cNvPr id="0" name=""/>
        <dsp:cNvSpPr/>
      </dsp:nvSpPr>
      <dsp:spPr>
        <a:xfrm>
          <a:off x="585657" y="217247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24093"/>
            <a:satOff val="-533"/>
            <a:lumOff val="3999"/>
            <a:alphaOff val="0"/>
          </a:schemeClr>
        </a:solidFill>
        <a:ln w="25400" cap="flat" cmpd="sng" algn="ctr">
          <a:solidFill>
            <a:schemeClr val="accent5">
              <a:shade val="50000"/>
              <a:hueOff val="24093"/>
              <a:satOff val="-533"/>
              <a:lumOff val="39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3E961-8869-43C5-996D-48BC1C6A7D04}">
      <dsp:nvSpPr>
        <dsp:cNvPr id="0" name=""/>
        <dsp:cNvSpPr/>
      </dsp:nvSpPr>
      <dsp:spPr>
        <a:xfrm>
          <a:off x="921553" y="217247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48185"/>
            <a:satOff val="-1066"/>
            <a:lumOff val="7998"/>
            <a:alphaOff val="0"/>
          </a:schemeClr>
        </a:solidFill>
        <a:ln w="25400" cap="flat" cmpd="sng" algn="ctr">
          <a:solidFill>
            <a:schemeClr val="accent5">
              <a:shade val="50000"/>
              <a:hueOff val="48185"/>
              <a:satOff val="-1066"/>
              <a:lumOff val="79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86554-229B-4D6A-A88E-434D005A443E}">
      <dsp:nvSpPr>
        <dsp:cNvPr id="0" name=""/>
        <dsp:cNvSpPr/>
      </dsp:nvSpPr>
      <dsp:spPr>
        <a:xfrm>
          <a:off x="1257184" y="217247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72278"/>
            <a:satOff val="-1599"/>
            <a:lumOff val="11996"/>
            <a:alphaOff val="0"/>
          </a:schemeClr>
        </a:solidFill>
        <a:ln w="25400" cap="flat" cmpd="sng" algn="ctr">
          <a:solidFill>
            <a:schemeClr val="accent5">
              <a:shade val="50000"/>
              <a:hueOff val="72278"/>
              <a:satOff val="-1599"/>
              <a:lumOff val="119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43652-ED95-4976-8782-EA7428E7640A}">
      <dsp:nvSpPr>
        <dsp:cNvPr id="0" name=""/>
        <dsp:cNvSpPr/>
      </dsp:nvSpPr>
      <dsp:spPr>
        <a:xfrm>
          <a:off x="1593080" y="217247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96370"/>
            <a:satOff val="-2131"/>
            <a:lumOff val="15995"/>
            <a:alphaOff val="0"/>
          </a:schemeClr>
        </a:solidFill>
        <a:ln w="25400" cap="flat" cmpd="sng" algn="ctr">
          <a:solidFill>
            <a:schemeClr val="accent5">
              <a:shade val="50000"/>
              <a:hueOff val="96370"/>
              <a:satOff val="-2131"/>
              <a:lumOff val="159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383F9-A1F4-487E-9E6F-FCEBB7ADB7E4}">
      <dsp:nvSpPr>
        <dsp:cNvPr id="0" name=""/>
        <dsp:cNvSpPr/>
      </dsp:nvSpPr>
      <dsp:spPr>
        <a:xfrm>
          <a:off x="1928711" y="217247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120463"/>
            <a:satOff val="-2664"/>
            <a:lumOff val="19994"/>
            <a:alphaOff val="0"/>
          </a:schemeClr>
        </a:solidFill>
        <a:ln w="25400" cap="flat" cmpd="sng" algn="ctr">
          <a:solidFill>
            <a:schemeClr val="accent5">
              <a:shade val="50000"/>
              <a:hueOff val="120463"/>
              <a:satOff val="-2664"/>
              <a:lumOff val="199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DD0E6-1D49-4217-B4D1-83526CF0FEDC}">
      <dsp:nvSpPr>
        <dsp:cNvPr id="0" name=""/>
        <dsp:cNvSpPr/>
      </dsp:nvSpPr>
      <dsp:spPr>
        <a:xfrm>
          <a:off x="2264607" y="217247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144556"/>
            <a:satOff val="-3197"/>
            <a:lumOff val="23993"/>
            <a:alphaOff val="0"/>
          </a:schemeClr>
        </a:solidFill>
        <a:ln w="25400" cap="flat" cmpd="sng" algn="ctr">
          <a:solidFill>
            <a:schemeClr val="accent5">
              <a:shade val="50000"/>
              <a:hueOff val="144556"/>
              <a:satOff val="-3197"/>
              <a:lumOff val="239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42FE9-2CBF-4747-9DE1-0D30F086F502}">
      <dsp:nvSpPr>
        <dsp:cNvPr id="0" name=""/>
        <dsp:cNvSpPr/>
      </dsp:nvSpPr>
      <dsp:spPr>
        <a:xfrm>
          <a:off x="250026" y="261468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Integrazione con EC2</a:t>
          </a:r>
          <a:endParaRPr lang="en-GB" sz="1500" kern="1200"/>
        </a:p>
      </dsp:txBody>
      <dsp:txXfrm>
        <a:off x="250026" y="261468"/>
        <a:ext cx="2418930" cy="353761"/>
      </dsp:txXfrm>
    </dsp:sp>
    <dsp:sp modelId="{42A529F2-1974-4298-A2F2-1C46AD74228E}">
      <dsp:nvSpPr>
        <dsp:cNvPr id="0" name=""/>
        <dsp:cNvSpPr/>
      </dsp:nvSpPr>
      <dsp:spPr>
        <a:xfrm>
          <a:off x="250026" y="694825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694825"/>
        <a:ext cx="2387887" cy="217080"/>
      </dsp:txXfrm>
    </dsp:sp>
    <dsp:sp modelId="{6BD982D4-0EB3-45C5-BC3D-63F6E5E17839}">
      <dsp:nvSpPr>
        <dsp:cNvPr id="0" name=""/>
        <dsp:cNvSpPr/>
      </dsp:nvSpPr>
      <dsp:spPr>
        <a:xfrm>
          <a:off x="250026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accent5">
              <a:shade val="50000"/>
              <a:hueOff val="168648"/>
              <a:satOff val="-3730"/>
              <a:lumOff val="27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94168-BAC6-405F-9FD9-009D10936DB2}">
      <dsp:nvSpPr>
        <dsp:cNvPr id="0" name=""/>
        <dsp:cNvSpPr/>
      </dsp:nvSpPr>
      <dsp:spPr>
        <a:xfrm>
          <a:off x="585657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192741"/>
            <a:satOff val="-4263"/>
            <a:lumOff val="31990"/>
            <a:alphaOff val="0"/>
          </a:schemeClr>
        </a:solidFill>
        <a:ln w="25400" cap="flat" cmpd="sng" algn="ctr">
          <a:solidFill>
            <a:schemeClr val="accent5">
              <a:shade val="50000"/>
              <a:hueOff val="192741"/>
              <a:satOff val="-4263"/>
              <a:lumOff val="319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5DF13-A6AA-48D4-9B27-E41E99CA82DD}">
      <dsp:nvSpPr>
        <dsp:cNvPr id="0" name=""/>
        <dsp:cNvSpPr/>
      </dsp:nvSpPr>
      <dsp:spPr>
        <a:xfrm>
          <a:off x="921553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216833"/>
            <a:satOff val="-4796"/>
            <a:lumOff val="35989"/>
            <a:alphaOff val="0"/>
          </a:schemeClr>
        </a:solidFill>
        <a:ln w="25400" cap="flat" cmpd="sng" algn="ctr">
          <a:solidFill>
            <a:schemeClr val="accent5">
              <a:shade val="50000"/>
              <a:hueOff val="216833"/>
              <a:satOff val="-4796"/>
              <a:lumOff val="359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BE9936-5A68-43FE-A4D2-85AEB07B5C99}">
      <dsp:nvSpPr>
        <dsp:cNvPr id="0" name=""/>
        <dsp:cNvSpPr/>
      </dsp:nvSpPr>
      <dsp:spPr>
        <a:xfrm>
          <a:off x="1257184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240926"/>
            <a:satOff val="-5329"/>
            <a:lumOff val="39988"/>
            <a:alphaOff val="0"/>
          </a:schemeClr>
        </a:solidFill>
        <a:ln w="25400" cap="flat" cmpd="sng" algn="ctr">
          <a:solidFill>
            <a:schemeClr val="accent5">
              <a:shade val="50000"/>
              <a:hueOff val="240926"/>
              <a:satOff val="-5329"/>
              <a:lumOff val="399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FEF23-8F60-439C-94D2-3877943E2325}">
      <dsp:nvSpPr>
        <dsp:cNvPr id="0" name=""/>
        <dsp:cNvSpPr/>
      </dsp:nvSpPr>
      <dsp:spPr>
        <a:xfrm>
          <a:off x="1593080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240926"/>
            <a:satOff val="-5329"/>
            <a:lumOff val="39988"/>
            <a:alphaOff val="0"/>
          </a:schemeClr>
        </a:solidFill>
        <a:ln w="25400" cap="flat" cmpd="sng" algn="ctr">
          <a:solidFill>
            <a:schemeClr val="accent5">
              <a:shade val="50000"/>
              <a:hueOff val="240926"/>
              <a:satOff val="-5329"/>
              <a:lumOff val="399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CA5A79-7ED7-452A-A7C9-E33B07B52018}">
      <dsp:nvSpPr>
        <dsp:cNvPr id="0" name=""/>
        <dsp:cNvSpPr/>
      </dsp:nvSpPr>
      <dsp:spPr>
        <a:xfrm>
          <a:off x="1928711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216833"/>
            <a:satOff val="-4796"/>
            <a:lumOff val="35989"/>
            <a:alphaOff val="0"/>
          </a:schemeClr>
        </a:solidFill>
        <a:ln w="25400" cap="flat" cmpd="sng" algn="ctr">
          <a:solidFill>
            <a:schemeClr val="accent5">
              <a:shade val="50000"/>
              <a:hueOff val="216833"/>
              <a:satOff val="-4796"/>
              <a:lumOff val="359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52C7E-39F7-4334-B74F-705E20EE2A4D}">
      <dsp:nvSpPr>
        <dsp:cNvPr id="0" name=""/>
        <dsp:cNvSpPr/>
      </dsp:nvSpPr>
      <dsp:spPr>
        <a:xfrm>
          <a:off x="2264607" y="911906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192741"/>
            <a:satOff val="-4263"/>
            <a:lumOff val="31990"/>
            <a:alphaOff val="0"/>
          </a:schemeClr>
        </a:solidFill>
        <a:ln w="25400" cap="flat" cmpd="sng" algn="ctr">
          <a:solidFill>
            <a:schemeClr val="accent5">
              <a:shade val="50000"/>
              <a:hueOff val="192741"/>
              <a:satOff val="-4263"/>
              <a:lumOff val="319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0DE40-22B8-4D3C-88BB-C0C9DA493144}">
      <dsp:nvSpPr>
        <dsp:cNvPr id="0" name=""/>
        <dsp:cNvSpPr/>
      </dsp:nvSpPr>
      <dsp:spPr>
        <a:xfrm>
          <a:off x="250026" y="956126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168648"/>
              <a:satOff val="-3730"/>
              <a:lumOff val="27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Facilità di sviluppo</a:t>
          </a:r>
          <a:endParaRPr lang="en-GB" sz="1500" kern="1200"/>
        </a:p>
      </dsp:txBody>
      <dsp:txXfrm>
        <a:off x="250026" y="956126"/>
        <a:ext cx="2418930" cy="353761"/>
      </dsp:txXfrm>
    </dsp:sp>
    <dsp:sp modelId="{9F9D9163-67B5-41DB-9BD1-3718E925FBED}">
      <dsp:nvSpPr>
        <dsp:cNvPr id="0" name=""/>
        <dsp:cNvSpPr/>
      </dsp:nvSpPr>
      <dsp:spPr>
        <a:xfrm>
          <a:off x="250026" y="1389483"/>
          <a:ext cx="2387887" cy="217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50026" y="1389483"/>
        <a:ext cx="2387887" cy="217080"/>
      </dsp:txXfrm>
    </dsp:sp>
    <dsp:sp modelId="{EA71D2DE-145A-461D-BC17-1D023E8BBED0}">
      <dsp:nvSpPr>
        <dsp:cNvPr id="0" name=""/>
        <dsp:cNvSpPr/>
      </dsp:nvSpPr>
      <dsp:spPr>
        <a:xfrm>
          <a:off x="250026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accent5">
              <a:shade val="50000"/>
              <a:hueOff val="168648"/>
              <a:satOff val="-3730"/>
              <a:lumOff val="27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B64ED-65C8-48F6-B77C-3153915952AD}">
      <dsp:nvSpPr>
        <dsp:cNvPr id="0" name=""/>
        <dsp:cNvSpPr/>
      </dsp:nvSpPr>
      <dsp:spPr>
        <a:xfrm>
          <a:off x="585657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144556"/>
            <a:satOff val="-3197"/>
            <a:lumOff val="23993"/>
            <a:alphaOff val="0"/>
          </a:schemeClr>
        </a:solidFill>
        <a:ln w="25400" cap="flat" cmpd="sng" algn="ctr">
          <a:solidFill>
            <a:schemeClr val="accent5">
              <a:shade val="50000"/>
              <a:hueOff val="144556"/>
              <a:satOff val="-3197"/>
              <a:lumOff val="239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D5D98-3F03-402C-8F91-9B67D89D135F}">
      <dsp:nvSpPr>
        <dsp:cNvPr id="0" name=""/>
        <dsp:cNvSpPr/>
      </dsp:nvSpPr>
      <dsp:spPr>
        <a:xfrm>
          <a:off x="921553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120463"/>
            <a:satOff val="-2664"/>
            <a:lumOff val="19994"/>
            <a:alphaOff val="0"/>
          </a:schemeClr>
        </a:solidFill>
        <a:ln w="25400" cap="flat" cmpd="sng" algn="ctr">
          <a:solidFill>
            <a:schemeClr val="accent5">
              <a:shade val="50000"/>
              <a:hueOff val="120463"/>
              <a:satOff val="-2664"/>
              <a:lumOff val="199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155B6-2EAD-467E-A84F-C4FFD9A38F20}">
      <dsp:nvSpPr>
        <dsp:cNvPr id="0" name=""/>
        <dsp:cNvSpPr/>
      </dsp:nvSpPr>
      <dsp:spPr>
        <a:xfrm>
          <a:off x="1257184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96370"/>
            <a:satOff val="-2131"/>
            <a:lumOff val="15995"/>
            <a:alphaOff val="0"/>
          </a:schemeClr>
        </a:solidFill>
        <a:ln w="25400" cap="flat" cmpd="sng" algn="ctr">
          <a:solidFill>
            <a:schemeClr val="accent5">
              <a:shade val="50000"/>
              <a:hueOff val="96370"/>
              <a:satOff val="-2131"/>
              <a:lumOff val="159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51142-8725-4189-BBB6-A3052F311544}">
      <dsp:nvSpPr>
        <dsp:cNvPr id="0" name=""/>
        <dsp:cNvSpPr/>
      </dsp:nvSpPr>
      <dsp:spPr>
        <a:xfrm>
          <a:off x="1593080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72278"/>
            <a:satOff val="-1599"/>
            <a:lumOff val="11996"/>
            <a:alphaOff val="0"/>
          </a:schemeClr>
        </a:solidFill>
        <a:ln w="25400" cap="flat" cmpd="sng" algn="ctr">
          <a:solidFill>
            <a:schemeClr val="accent5">
              <a:shade val="50000"/>
              <a:hueOff val="72278"/>
              <a:satOff val="-1599"/>
              <a:lumOff val="119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A53B2-2EA3-4A1F-BB70-E755908B1BC5}">
      <dsp:nvSpPr>
        <dsp:cNvPr id="0" name=""/>
        <dsp:cNvSpPr/>
      </dsp:nvSpPr>
      <dsp:spPr>
        <a:xfrm>
          <a:off x="1928711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48185"/>
            <a:satOff val="-1066"/>
            <a:lumOff val="7998"/>
            <a:alphaOff val="0"/>
          </a:schemeClr>
        </a:solidFill>
        <a:ln w="25400" cap="flat" cmpd="sng" algn="ctr">
          <a:solidFill>
            <a:schemeClr val="accent5">
              <a:shade val="50000"/>
              <a:hueOff val="48185"/>
              <a:satOff val="-1066"/>
              <a:lumOff val="79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FCC88-BC24-4774-A4AC-80A47C0FCC8C}">
      <dsp:nvSpPr>
        <dsp:cNvPr id="0" name=""/>
        <dsp:cNvSpPr/>
      </dsp:nvSpPr>
      <dsp:spPr>
        <a:xfrm>
          <a:off x="2264607" y="1606564"/>
          <a:ext cx="558765" cy="442201"/>
        </a:xfrm>
        <a:prstGeom prst="chevron">
          <a:avLst>
            <a:gd name="adj" fmla="val 70610"/>
          </a:avLst>
        </a:prstGeom>
        <a:solidFill>
          <a:schemeClr val="accent5">
            <a:shade val="50000"/>
            <a:hueOff val="24093"/>
            <a:satOff val="-533"/>
            <a:lumOff val="3999"/>
            <a:alphaOff val="0"/>
          </a:schemeClr>
        </a:solidFill>
        <a:ln w="25400" cap="flat" cmpd="sng" algn="ctr">
          <a:solidFill>
            <a:schemeClr val="accent5">
              <a:shade val="50000"/>
              <a:hueOff val="24093"/>
              <a:satOff val="-533"/>
              <a:lumOff val="39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7D426-E81E-40E2-9478-97A6719F8130}">
      <dsp:nvSpPr>
        <dsp:cNvPr id="0" name=""/>
        <dsp:cNvSpPr/>
      </dsp:nvSpPr>
      <dsp:spPr>
        <a:xfrm>
          <a:off x="250026" y="1650784"/>
          <a:ext cx="2418930" cy="353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50000"/>
              <a:hueOff val="168648"/>
              <a:satOff val="-3730"/>
              <a:lumOff val="279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/>
            <a:t>Integrazione con API Amazon</a:t>
          </a:r>
          <a:endParaRPr lang="en-GB" sz="1500" kern="1200"/>
        </a:p>
      </dsp:txBody>
      <dsp:txXfrm>
        <a:off x="250026" y="1650784"/>
        <a:ext cx="2418930" cy="35376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24B90-A465-466E-9CF3-844352B66395}">
      <dsp:nvSpPr>
        <dsp:cNvPr id="0" name=""/>
        <dsp:cNvSpPr/>
      </dsp:nvSpPr>
      <dsp:spPr>
        <a:xfrm>
          <a:off x="-2314525" y="-357816"/>
          <a:ext cx="2764565" cy="2764565"/>
        </a:xfrm>
        <a:prstGeom prst="blockArc">
          <a:avLst>
            <a:gd name="adj1" fmla="val 18900000"/>
            <a:gd name="adj2" fmla="val 2700000"/>
            <a:gd name="adj3" fmla="val 781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ECF60-9A41-47FF-875C-41C83CEA8B5D}">
      <dsp:nvSpPr>
        <dsp:cNvPr id="0" name=""/>
        <dsp:cNvSpPr/>
      </dsp:nvSpPr>
      <dsp:spPr>
        <a:xfrm>
          <a:off x="236443" y="157521"/>
          <a:ext cx="2813595" cy="31520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196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Astrazione dal database</a:t>
          </a:r>
          <a:endParaRPr lang="en-GB" sz="1200" kern="1200"/>
        </a:p>
      </dsp:txBody>
      <dsp:txXfrm>
        <a:off x="236443" y="157521"/>
        <a:ext cx="2813595" cy="315207"/>
      </dsp:txXfrm>
    </dsp:sp>
    <dsp:sp modelId="{E60A2591-F8D0-4ACC-9CDF-044D88C39E05}">
      <dsp:nvSpPr>
        <dsp:cNvPr id="0" name=""/>
        <dsp:cNvSpPr/>
      </dsp:nvSpPr>
      <dsp:spPr>
        <a:xfrm>
          <a:off x="39439" y="118120"/>
          <a:ext cx="394009" cy="394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093E1-AB59-431E-8160-0BEE35AF9C86}">
      <dsp:nvSpPr>
        <dsp:cNvPr id="0" name=""/>
        <dsp:cNvSpPr/>
      </dsp:nvSpPr>
      <dsp:spPr>
        <a:xfrm>
          <a:off x="417159" y="630415"/>
          <a:ext cx="2632879" cy="315207"/>
        </a:xfrm>
        <a:prstGeom prst="rect">
          <a:avLst/>
        </a:prstGeom>
        <a:solidFill>
          <a:schemeClr val="accent1">
            <a:shade val="50000"/>
            <a:hueOff val="180718"/>
            <a:satOff val="-3780"/>
            <a:lumOff val="210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196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Facilità nella creazione delle Query</a:t>
          </a:r>
          <a:endParaRPr lang="en-GB" sz="1200" kern="1200"/>
        </a:p>
      </dsp:txBody>
      <dsp:txXfrm>
        <a:off x="417159" y="630415"/>
        <a:ext cx="2632879" cy="315207"/>
      </dsp:txXfrm>
    </dsp:sp>
    <dsp:sp modelId="{09E49C84-3411-42D6-8CAB-AB604687905C}">
      <dsp:nvSpPr>
        <dsp:cNvPr id="0" name=""/>
        <dsp:cNvSpPr/>
      </dsp:nvSpPr>
      <dsp:spPr>
        <a:xfrm>
          <a:off x="220154" y="591014"/>
          <a:ext cx="394009" cy="394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180718"/>
              <a:satOff val="-3780"/>
              <a:lumOff val="210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EF57C-7439-402C-8BE1-B633057531AA}">
      <dsp:nvSpPr>
        <dsp:cNvPr id="0" name=""/>
        <dsp:cNvSpPr/>
      </dsp:nvSpPr>
      <dsp:spPr>
        <a:xfrm>
          <a:off x="417159" y="1103309"/>
          <a:ext cx="2632879" cy="315207"/>
        </a:xfrm>
        <a:prstGeom prst="rect">
          <a:avLst/>
        </a:prstGeom>
        <a:solidFill>
          <a:schemeClr val="accent1">
            <a:shade val="50000"/>
            <a:hueOff val="361436"/>
            <a:satOff val="-7560"/>
            <a:lumOff val="420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196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Controllo degli errori</a:t>
          </a:r>
          <a:endParaRPr lang="en-GB" sz="1200" kern="1200"/>
        </a:p>
      </dsp:txBody>
      <dsp:txXfrm>
        <a:off x="417159" y="1103309"/>
        <a:ext cx="2632879" cy="315207"/>
      </dsp:txXfrm>
    </dsp:sp>
    <dsp:sp modelId="{147FE00A-24A4-4D0D-87DB-733AB39A8EF2}">
      <dsp:nvSpPr>
        <dsp:cNvPr id="0" name=""/>
        <dsp:cNvSpPr/>
      </dsp:nvSpPr>
      <dsp:spPr>
        <a:xfrm>
          <a:off x="220154" y="1063908"/>
          <a:ext cx="394009" cy="394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361436"/>
              <a:satOff val="-7560"/>
              <a:lumOff val="420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B71B7-4246-4792-9148-2A528315188E}">
      <dsp:nvSpPr>
        <dsp:cNvPr id="0" name=""/>
        <dsp:cNvSpPr/>
      </dsp:nvSpPr>
      <dsp:spPr>
        <a:xfrm>
          <a:off x="236443" y="1576203"/>
          <a:ext cx="2813595" cy="315207"/>
        </a:xfrm>
        <a:prstGeom prst="rect">
          <a:avLst/>
        </a:prstGeom>
        <a:solidFill>
          <a:schemeClr val="accent1">
            <a:shade val="50000"/>
            <a:hueOff val="180718"/>
            <a:satOff val="-3780"/>
            <a:lumOff val="210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196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Mapping model-entità, operazioni CRUD</a:t>
          </a:r>
          <a:endParaRPr lang="en-GB" sz="1200" kern="1200"/>
        </a:p>
      </dsp:txBody>
      <dsp:txXfrm>
        <a:off x="236443" y="1576203"/>
        <a:ext cx="2813595" cy="315207"/>
      </dsp:txXfrm>
    </dsp:sp>
    <dsp:sp modelId="{BACF65D2-C312-4C1C-90FB-8A84DA8F523B}">
      <dsp:nvSpPr>
        <dsp:cNvPr id="0" name=""/>
        <dsp:cNvSpPr/>
      </dsp:nvSpPr>
      <dsp:spPr>
        <a:xfrm>
          <a:off x="39439" y="1536802"/>
          <a:ext cx="394009" cy="39400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180718"/>
              <a:satOff val="-3780"/>
              <a:lumOff val="210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27A80-0430-5144-8EC9-09D9C8A928C0}">
      <dsp:nvSpPr>
        <dsp:cNvPr id="0" name=""/>
        <dsp:cNvSpPr/>
      </dsp:nvSpPr>
      <dsp:spPr>
        <a:xfrm rot="16200000">
          <a:off x="-283091" y="284629"/>
          <a:ext cx="2048933" cy="1479674"/>
        </a:xfrm>
        <a:prstGeom prst="flowChartManualOperation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9141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Funzionalità di ricerca avanzata basata su filtri</a:t>
          </a:r>
        </a:p>
      </dsp:txBody>
      <dsp:txXfrm rot="5400000">
        <a:off x="1539" y="409786"/>
        <a:ext cx="1479674" cy="1229359"/>
      </dsp:txXfrm>
    </dsp:sp>
    <dsp:sp modelId="{06C159B9-9CBF-F246-86B4-EA55262C929B}">
      <dsp:nvSpPr>
        <dsp:cNvPr id="0" name=""/>
        <dsp:cNvSpPr/>
      </dsp:nvSpPr>
      <dsp:spPr>
        <a:xfrm rot="16200000">
          <a:off x="1307558" y="284629"/>
          <a:ext cx="2048933" cy="1479674"/>
        </a:xfrm>
        <a:prstGeom prst="flowChartManualOperation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09141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err="1"/>
            <a:t>Scalabilità</a:t>
          </a:r>
          <a:r>
            <a:rPr lang="en-GB" sz="1700" kern="1200"/>
            <a:t> e </a:t>
          </a:r>
          <a:r>
            <a:rPr lang="en-GB" sz="1700" kern="1200" err="1"/>
            <a:t>gestione</a:t>
          </a:r>
          <a:r>
            <a:rPr lang="en-GB" sz="1700" kern="1200"/>
            <a:t> </a:t>
          </a:r>
          <a:r>
            <a:rPr lang="en-GB" sz="1700" kern="1200" err="1"/>
            <a:t>affidabile</a:t>
          </a:r>
          <a:r>
            <a:rPr lang="en-GB" sz="1700" kern="1200"/>
            <a:t> </a:t>
          </a:r>
          <a:r>
            <a:rPr lang="en-GB" sz="1700" kern="1200" err="1"/>
            <a:t>dei</a:t>
          </a:r>
          <a:r>
            <a:rPr lang="en-GB" sz="1700" kern="1200"/>
            <a:t> </a:t>
          </a:r>
          <a:r>
            <a:rPr lang="en-GB" sz="1700" kern="1200" err="1"/>
            <a:t>dati</a:t>
          </a:r>
          <a:endParaRPr lang="it-IT" sz="1700" kern="1200"/>
        </a:p>
      </dsp:txBody>
      <dsp:txXfrm rot="5400000">
        <a:off x="1592188" y="409786"/>
        <a:ext cx="1479674" cy="1229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65E2B-A848-433D-9087-570F6FF0FAE6}">
      <dsp:nvSpPr>
        <dsp:cNvPr id="0" name=""/>
        <dsp:cNvSpPr/>
      </dsp:nvSpPr>
      <dsp:spPr>
        <a:xfrm>
          <a:off x="-2984361" y="-367849"/>
          <a:ext cx="3548718" cy="3548718"/>
        </a:xfrm>
        <a:prstGeom prst="blockArc">
          <a:avLst>
            <a:gd name="adj1" fmla="val 18900000"/>
            <a:gd name="adj2" fmla="val 2700000"/>
            <a:gd name="adj3" fmla="val 609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A344A-F021-426C-A0A6-BA10194CA3D9}">
      <dsp:nvSpPr>
        <dsp:cNvPr id="0" name=""/>
        <dsp:cNvSpPr/>
      </dsp:nvSpPr>
      <dsp:spPr>
        <a:xfrm>
          <a:off x="359390" y="353557"/>
          <a:ext cx="1704202" cy="52647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89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 err="1"/>
            <a:t>Rapidità</a:t>
          </a:r>
          <a:r>
            <a:rPr lang="en-GB" sz="1200" b="0" i="0" kern="1200"/>
            <a:t> di </a:t>
          </a:r>
          <a:r>
            <a:rPr lang="en-GB" sz="1200" b="0" i="0" kern="1200" err="1"/>
            <a:t>utilizzo</a:t>
          </a:r>
          <a:endParaRPr lang="it-IT" sz="1200" kern="1200"/>
        </a:p>
      </dsp:txBody>
      <dsp:txXfrm>
        <a:off x="359390" y="353557"/>
        <a:ext cx="1704202" cy="526476"/>
      </dsp:txXfrm>
    </dsp:sp>
    <dsp:sp modelId="{4D0B79D6-F3B7-4BE7-BED9-533B1C728067}">
      <dsp:nvSpPr>
        <dsp:cNvPr id="0" name=""/>
        <dsp:cNvSpPr/>
      </dsp:nvSpPr>
      <dsp:spPr>
        <a:xfrm>
          <a:off x="30342" y="287747"/>
          <a:ext cx="658095" cy="6580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A764F-5D98-480F-8516-9C4EAE7C8554}">
      <dsp:nvSpPr>
        <dsp:cNvPr id="0" name=""/>
        <dsp:cNvSpPr/>
      </dsp:nvSpPr>
      <dsp:spPr>
        <a:xfrm>
          <a:off x="531294" y="1143271"/>
          <a:ext cx="1551768" cy="526476"/>
        </a:xfrm>
        <a:prstGeom prst="rect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89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kern="1200"/>
            <a:t>Maggiore </a:t>
          </a:r>
          <a:r>
            <a:rPr lang="en-GB" sz="1200" b="0" i="0" kern="1200" err="1"/>
            <a:t>interazione</a:t>
          </a:r>
          <a:r>
            <a:rPr lang="en-GB" sz="1200" b="0" i="0" kern="1200"/>
            <a:t> con </a:t>
          </a:r>
          <a:r>
            <a:rPr lang="en-GB" sz="1200" b="0" i="0" kern="1200" err="1"/>
            <a:t>l’utente</a:t>
          </a:r>
          <a:endParaRPr lang="it-IT" sz="1200" kern="1200"/>
        </a:p>
      </dsp:txBody>
      <dsp:txXfrm>
        <a:off x="531294" y="1143271"/>
        <a:ext cx="1551768" cy="526476"/>
      </dsp:txXfrm>
    </dsp:sp>
    <dsp:sp modelId="{327EE4B1-FFDD-4F39-A771-777685C9B2BD}">
      <dsp:nvSpPr>
        <dsp:cNvPr id="0" name=""/>
        <dsp:cNvSpPr/>
      </dsp:nvSpPr>
      <dsp:spPr>
        <a:xfrm>
          <a:off x="221717" y="1077461"/>
          <a:ext cx="658095" cy="6580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53123"/>
              <a:satOff val="-2196"/>
              <a:lumOff val="128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45223-57A0-4069-8609-07184E55CA4C}">
      <dsp:nvSpPr>
        <dsp:cNvPr id="0" name=""/>
        <dsp:cNvSpPr/>
      </dsp:nvSpPr>
      <dsp:spPr>
        <a:xfrm>
          <a:off x="359390" y="1932985"/>
          <a:ext cx="1704202" cy="526476"/>
        </a:xfrm>
        <a:prstGeom prst="rect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890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 err="1"/>
            <a:t>Proporre</a:t>
          </a:r>
          <a:r>
            <a:rPr lang="en-GB" sz="1000" b="0" i="0" kern="1200"/>
            <a:t> un </a:t>
          </a:r>
          <a:r>
            <a:rPr lang="en-GB" sz="1000" b="0" i="0" kern="1200" err="1"/>
            <a:t>approccio</a:t>
          </a:r>
          <a:r>
            <a:rPr lang="en-GB" sz="1000" b="0" i="0" kern="1200"/>
            <a:t> </a:t>
          </a:r>
          <a:r>
            <a:rPr lang="en-GB" sz="1000" b="0" i="0" kern="1200" err="1"/>
            <a:t>differente</a:t>
          </a:r>
          <a:r>
            <a:rPr lang="en-GB" sz="1000" b="0" i="0" kern="1200"/>
            <a:t> </a:t>
          </a:r>
          <a:r>
            <a:rPr lang="en-GB" sz="1000" b="0" i="0" kern="1200" err="1"/>
            <a:t>dai</a:t>
          </a:r>
          <a:r>
            <a:rPr lang="en-GB" sz="1000" b="0" i="0" kern="1200"/>
            <a:t> </a:t>
          </a:r>
          <a:r>
            <a:rPr lang="en-GB" sz="1000" b="0" i="0" kern="1200" err="1"/>
            <a:t>tipici</a:t>
          </a:r>
          <a:r>
            <a:rPr lang="en-GB" sz="1000" b="0" i="0" kern="1200"/>
            <a:t> </a:t>
          </a:r>
          <a:r>
            <a:rPr lang="en-GB" sz="1000" b="0" i="0" kern="1200" err="1"/>
            <a:t>siti</a:t>
          </a:r>
          <a:r>
            <a:rPr lang="en-GB" sz="1000" b="0" i="0" kern="1200"/>
            <a:t> online di </a:t>
          </a:r>
          <a:r>
            <a:rPr lang="en-GB" sz="1000" b="0" i="0" kern="1200" err="1"/>
            <a:t>aste</a:t>
          </a:r>
          <a:endParaRPr lang="it-IT" sz="1000" kern="1200"/>
        </a:p>
      </dsp:txBody>
      <dsp:txXfrm>
        <a:off x="359390" y="1932985"/>
        <a:ext cx="1704202" cy="526476"/>
      </dsp:txXfrm>
    </dsp:sp>
    <dsp:sp modelId="{FD8EDDB7-6CB8-45B7-936B-BB1ADAA8DBFC}">
      <dsp:nvSpPr>
        <dsp:cNvPr id="0" name=""/>
        <dsp:cNvSpPr/>
      </dsp:nvSpPr>
      <dsp:spPr>
        <a:xfrm>
          <a:off x="30342" y="1867176"/>
          <a:ext cx="658095" cy="6580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06246"/>
              <a:satOff val="-4392"/>
              <a:lumOff val="256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EF12B-0E33-4E41-ADE6-57B6FDEDDFB7}">
      <dsp:nvSpPr>
        <dsp:cNvPr id="0" name=""/>
        <dsp:cNvSpPr/>
      </dsp:nvSpPr>
      <dsp:spPr>
        <a:xfrm>
          <a:off x="-2314525" y="-357816"/>
          <a:ext cx="2764565" cy="2764565"/>
        </a:xfrm>
        <a:prstGeom prst="blockArc">
          <a:avLst>
            <a:gd name="adj1" fmla="val 18900000"/>
            <a:gd name="adj2" fmla="val 2700000"/>
            <a:gd name="adj3" fmla="val 781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4666C-F903-4D01-9F80-3B7419B3BA54}">
      <dsp:nvSpPr>
        <dsp:cNvPr id="0" name=""/>
        <dsp:cNvSpPr/>
      </dsp:nvSpPr>
      <dsp:spPr>
        <a:xfrm>
          <a:off x="289306" y="204893"/>
          <a:ext cx="1609502" cy="4097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268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Utenti familiari con il mondo delle app</a:t>
          </a:r>
          <a:endParaRPr lang="en-GB" sz="1000" kern="1200"/>
        </a:p>
      </dsp:txBody>
      <dsp:txXfrm>
        <a:off x="289306" y="204893"/>
        <a:ext cx="1609502" cy="409786"/>
      </dsp:txXfrm>
    </dsp:sp>
    <dsp:sp modelId="{F3A7A8A7-2A4A-4C16-9262-617073755481}">
      <dsp:nvSpPr>
        <dsp:cNvPr id="0" name=""/>
        <dsp:cNvSpPr/>
      </dsp:nvSpPr>
      <dsp:spPr>
        <a:xfrm>
          <a:off x="33189" y="153669"/>
          <a:ext cx="512233" cy="512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62ED9-DD11-43AC-81F5-94C4F8946B4C}">
      <dsp:nvSpPr>
        <dsp:cNvPr id="0" name=""/>
        <dsp:cNvSpPr/>
      </dsp:nvSpPr>
      <dsp:spPr>
        <a:xfrm>
          <a:off x="438263" y="819573"/>
          <a:ext cx="1460545" cy="409786"/>
        </a:xfrm>
        <a:prstGeom prst="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268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Utenti con età compresa tra 24 e 44</a:t>
          </a:r>
          <a:endParaRPr lang="en-GB" sz="1000" kern="1200"/>
        </a:p>
      </dsp:txBody>
      <dsp:txXfrm>
        <a:off x="438263" y="819573"/>
        <a:ext cx="1460545" cy="409786"/>
      </dsp:txXfrm>
    </dsp:sp>
    <dsp:sp modelId="{9136BE18-94A2-4C70-81D5-1E2AF0BFB975}">
      <dsp:nvSpPr>
        <dsp:cNvPr id="0" name=""/>
        <dsp:cNvSpPr/>
      </dsp:nvSpPr>
      <dsp:spPr>
        <a:xfrm>
          <a:off x="182147" y="768349"/>
          <a:ext cx="512233" cy="512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19356E-1854-4957-830B-37A8CEBAF1E8}">
      <dsp:nvSpPr>
        <dsp:cNvPr id="0" name=""/>
        <dsp:cNvSpPr/>
      </dsp:nvSpPr>
      <dsp:spPr>
        <a:xfrm>
          <a:off x="289306" y="1434253"/>
          <a:ext cx="1609502" cy="409786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268" tIns="22860" rIns="22860" bIns="2286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Venditori, collezionisti, affaristi, artisti e creatori </a:t>
          </a:r>
          <a:endParaRPr lang="en-GB" sz="900" kern="1200"/>
        </a:p>
      </dsp:txBody>
      <dsp:txXfrm>
        <a:off x="289306" y="1434253"/>
        <a:ext cx="1609502" cy="409786"/>
      </dsp:txXfrm>
    </dsp:sp>
    <dsp:sp modelId="{E6497BD9-A8A8-4DBB-8E94-C6AD4C688CD6}">
      <dsp:nvSpPr>
        <dsp:cNvPr id="0" name=""/>
        <dsp:cNvSpPr/>
      </dsp:nvSpPr>
      <dsp:spPr>
        <a:xfrm>
          <a:off x="33189" y="1383029"/>
          <a:ext cx="512233" cy="512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47666-0A10-404C-9AAF-4B2DB6F88F62}">
      <dsp:nvSpPr>
        <dsp:cNvPr id="0" name=""/>
        <dsp:cNvSpPr/>
      </dsp:nvSpPr>
      <dsp:spPr>
        <a:xfrm>
          <a:off x="-2314525" y="-357816"/>
          <a:ext cx="2764565" cy="2764565"/>
        </a:xfrm>
        <a:prstGeom prst="blockArc">
          <a:avLst>
            <a:gd name="adj1" fmla="val 18900000"/>
            <a:gd name="adj2" fmla="val 2700000"/>
            <a:gd name="adj3" fmla="val 781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A7CE71-699B-48F0-8884-11D13D8A5C1A}">
      <dsp:nvSpPr>
        <dsp:cNvPr id="0" name=""/>
        <dsp:cNvSpPr/>
      </dsp:nvSpPr>
      <dsp:spPr>
        <a:xfrm>
          <a:off x="289306" y="204893"/>
          <a:ext cx="1949740" cy="4097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268" tIns="22860" rIns="22860" bIns="2286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Introdurre l’utente alle funzionalità principali</a:t>
          </a:r>
          <a:endParaRPr lang="en-GB" sz="900" kern="1200"/>
        </a:p>
      </dsp:txBody>
      <dsp:txXfrm>
        <a:off x="289306" y="204893"/>
        <a:ext cx="1949740" cy="409786"/>
      </dsp:txXfrm>
    </dsp:sp>
    <dsp:sp modelId="{8441F8BA-5446-4E30-BD3E-D31E665E5A4C}">
      <dsp:nvSpPr>
        <dsp:cNvPr id="0" name=""/>
        <dsp:cNvSpPr/>
      </dsp:nvSpPr>
      <dsp:spPr>
        <a:xfrm>
          <a:off x="33189" y="153669"/>
          <a:ext cx="512233" cy="512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5DED0-F104-4318-BABB-DD0F9A5A3F72}">
      <dsp:nvSpPr>
        <dsp:cNvPr id="0" name=""/>
        <dsp:cNvSpPr/>
      </dsp:nvSpPr>
      <dsp:spPr>
        <a:xfrm>
          <a:off x="438263" y="819573"/>
          <a:ext cx="1800783" cy="409786"/>
        </a:xfrm>
        <a:prstGeom prst="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268" tIns="22860" rIns="22860" bIns="2286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Nascondere tempi di caricamento dell’applicazione</a:t>
          </a:r>
          <a:endParaRPr lang="en-GB" sz="900" kern="1200"/>
        </a:p>
      </dsp:txBody>
      <dsp:txXfrm>
        <a:off x="438263" y="819573"/>
        <a:ext cx="1800783" cy="409786"/>
      </dsp:txXfrm>
    </dsp:sp>
    <dsp:sp modelId="{27036D39-CAB6-45EE-8646-0DB45B6FD413}">
      <dsp:nvSpPr>
        <dsp:cNvPr id="0" name=""/>
        <dsp:cNvSpPr/>
      </dsp:nvSpPr>
      <dsp:spPr>
        <a:xfrm>
          <a:off x="182147" y="768349"/>
          <a:ext cx="512233" cy="512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6631A-BD3C-4E5F-9602-EF25D7C8C829}">
      <dsp:nvSpPr>
        <dsp:cNvPr id="0" name=""/>
        <dsp:cNvSpPr/>
      </dsp:nvSpPr>
      <dsp:spPr>
        <a:xfrm>
          <a:off x="289306" y="1434253"/>
          <a:ext cx="1949740" cy="409786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268" tIns="22860" rIns="22860" bIns="2286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Guida all’utilizzo dell’app</a:t>
          </a:r>
          <a:endParaRPr lang="en-GB" sz="900" kern="1200"/>
        </a:p>
      </dsp:txBody>
      <dsp:txXfrm>
        <a:off x="289306" y="1434253"/>
        <a:ext cx="1949740" cy="409786"/>
      </dsp:txXfrm>
    </dsp:sp>
    <dsp:sp modelId="{88D420CC-22FC-4213-A111-11B173E3BE61}">
      <dsp:nvSpPr>
        <dsp:cNvPr id="0" name=""/>
        <dsp:cNvSpPr/>
      </dsp:nvSpPr>
      <dsp:spPr>
        <a:xfrm>
          <a:off x="33189" y="1383029"/>
          <a:ext cx="512233" cy="512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85627D-E226-49F9-8E24-7260D667A28C}">
      <dsp:nvSpPr>
        <dsp:cNvPr id="0" name=""/>
        <dsp:cNvSpPr/>
      </dsp:nvSpPr>
      <dsp:spPr>
        <a:xfrm>
          <a:off x="-2314525" y="-357816"/>
          <a:ext cx="2764565" cy="2764565"/>
        </a:xfrm>
        <a:prstGeom prst="blockArc">
          <a:avLst>
            <a:gd name="adj1" fmla="val 18900000"/>
            <a:gd name="adj2" fmla="val 2700000"/>
            <a:gd name="adj3" fmla="val 781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FBDEE-4489-42B0-B5ED-91DDD045EE14}">
      <dsp:nvSpPr>
        <dsp:cNvPr id="0" name=""/>
        <dsp:cNvSpPr/>
      </dsp:nvSpPr>
      <dsp:spPr>
        <a:xfrm>
          <a:off x="289306" y="204893"/>
          <a:ext cx="1785365" cy="4097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26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Feedback sull’inserimento dei dati</a:t>
          </a:r>
          <a:endParaRPr lang="en-GB" sz="1100" kern="1200"/>
        </a:p>
      </dsp:txBody>
      <dsp:txXfrm>
        <a:off x="289306" y="204893"/>
        <a:ext cx="1785365" cy="409786"/>
      </dsp:txXfrm>
    </dsp:sp>
    <dsp:sp modelId="{5317C8FC-3C94-4D0D-8D9A-E0590ABB7B3F}">
      <dsp:nvSpPr>
        <dsp:cNvPr id="0" name=""/>
        <dsp:cNvSpPr/>
      </dsp:nvSpPr>
      <dsp:spPr>
        <a:xfrm>
          <a:off x="33189" y="153669"/>
          <a:ext cx="512233" cy="512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3DFB2B-3D31-4F0A-8F78-42943F41D8D0}">
      <dsp:nvSpPr>
        <dsp:cNvPr id="0" name=""/>
        <dsp:cNvSpPr/>
      </dsp:nvSpPr>
      <dsp:spPr>
        <a:xfrm>
          <a:off x="438263" y="819573"/>
          <a:ext cx="1636408" cy="409786"/>
        </a:xfrm>
        <a:prstGeom prst="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26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Feedback sugli errori</a:t>
          </a:r>
          <a:endParaRPr lang="en-GB" sz="1100" kern="1200"/>
        </a:p>
      </dsp:txBody>
      <dsp:txXfrm>
        <a:off x="438263" y="819573"/>
        <a:ext cx="1636408" cy="409786"/>
      </dsp:txXfrm>
    </dsp:sp>
    <dsp:sp modelId="{6C78F242-CCBA-4796-910F-106894BE7BEB}">
      <dsp:nvSpPr>
        <dsp:cNvPr id="0" name=""/>
        <dsp:cNvSpPr/>
      </dsp:nvSpPr>
      <dsp:spPr>
        <a:xfrm>
          <a:off x="182147" y="768349"/>
          <a:ext cx="512233" cy="512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48AD5-21A4-475C-AFCD-1794DA6B0B67}">
      <dsp:nvSpPr>
        <dsp:cNvPr id="0" name=""/>
        <dsp:cNvSpPr/>
      </dsp:nvSpPr>
      <dsp:spPr>
        <a:xfrm>
          <a:off x="289306" y="1434253"/>
          <a:ext cx="1785365" cy="409786"/>
        </a:xfrm>
        <a:prstGeom prst="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5268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Descrizione chiara dell’errore</a:t>
          </a:r>
          <a:endParaRPr lang="en-GB" sz="1100" kern="1200"/>
        </a:p>
      </dsp:txBody>
      <dsp:txXfrm>
        <a:off x="289306" y="1434253"/>
        <a:ext cx="1785365" cy="409786"/>
      </dsp:txXfrm>
    </dsp:sp>
    <dsp:sp modelId="{BA9AFE4A-A893-4BA7-8A09-23E46A55202F}">
      <dsp:nvSpPr>
        <dsp:cNvPr id="0" name=""/>
        <dsp:cNvSpPr/>
      </dsp:nvSpPr>
      <dsp:spPr>
        <a:xfrm>
          <a:off x="33189" y="1383029"/>
          <a:ext cx="512233" cy="5122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519A2-A2EC-416F-B9E2-0F39415B012D}">
      <dsp:nvSpPr>
        <dsp:cNvPr id="0" name=""/>
        <dsp:cNvSpPr/>
      </dsp:nvSpPr>
      <dsp:spPr>
        <a:xfrm rot="16200000">
          <a:off x="-238358" y="238358"/>
          <a:ext cx="1240160" cy="76344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0" rIns="45145" bIns="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/>
            <a:t>Acquirente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00" kern="1200"/>
            <a:t>Titolo</a:t>
          </a:r>
          <a:endParaRPr lang="en-GB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00" kern="1200"/>
            <a:t>Prezzo attuale</a:t>
          </a:r>
          <a:endParaRPr lang="en-GB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00" kern="1200"/>
            <a:t>Tempo al prossimo decremento</a:t>
          </a:r>
          <a:endParaRPr lang="en-GB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00" kern="1200"/>
            <a:t>Tipo asta</a:t>
          </a:r>
          <a:endParaRPr lang="en-GB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500" kern="1200"/>
        </a:p>
      </dsp:txBody>
      <dsp:txXfrm rot="5400000">
        <a:off x="1" y="248031"/>
        <a:ext cx="763443" cy="744096"/>
      </dsp:txXfrm>
    </dsp:sp>
    <dsp:sp modelId="{A21A9F6E-FE15-4F7C-9718-1C89276FE988}">
      <dsp:nvSpPr>
        <dsp:cNvPr id="0" name=""/>
        <dsp:cNvSpPr/>
      </dsp:nvSpPr>
      <dsp:spPr>
        <a:xfrm rot="16200000">
          <a:off x="583136" y="238358"/>
          <a:ext cx="1240160" cy="763443"/>
        </a:xfrm>
        <a:prstGeom prst="flowChartManualOperation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0" rIns="45145" bIns="0" numCol="1" spcCol="1270" anchor="t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/>
            <a:t>Venditore</a:t>
          </a:r>
          <a:endParaRPr lang="en-GB" sz="7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00" kern="1200"/>
            <a:t>Persone interessate</a:t>
          </a:r>
          <a:endParaRPr lang="en-GB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00" kern="1200"/>
            <a:t>Titolo</a:t>
          </a:r>
          <a:endParaRPr lang="en-GB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00" kern="1200"/>
            <a:t>Ultimo prezzo</a:t>
          </a:r>
          <a:endParaRPr lang="en-GB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00" kern="1200"/>
            <a:t>Tempo al prossimo decremento</a:t>
          </a:r>
          <a:endParaRPr lang="en-GB" sz="500" kern="1200"/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500" kern="1200"/>
            <a:t>Stato asta</a:t>
          </a:r>
          <a:endParaRPr lang="en-GB" sz="500" kern="1200"/>
        </a:p>
      </dsp:txBody>
      <dsp:txXfrm rot="5400000">
        <a:off x="821495" y="248031"/>
        <a:ext cx="763443" cy="7440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519A2-A2EC-416F-B9E2-0F39415B012D}">
      <dsp:nvSpPr>
        <dsp:cNvPr id="0" name=""/>
        <dsp:cNvSpPr/>
      </dsp:nvSpPr>
      <dsp:spPr>
        <a:xfrm rot="16200000">
          <a:off x="-237564" y="238358"/>
          <a:ext cx="1240160" cy="76344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795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Acquirente</a:t>
          </a:r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700" kern="1200"/>
            <a:t>Titolo</a:t>
          </a:r>
          <a:endParaRPr lang="en-GB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700" kern="1200"/>
            <a:t>Tempo alla scadenza</a:t>
          </a:r>
          <a:endParaRPr lang="en-GB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700" kern="1200"/>
            <a:t>Tipo asta</a:t>
          </a:r>
          <a:endParaRPr lang="en-GB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700" kern="1200"/>
        </a:p>
      </dsp:txBody>
      <dsp:txXfrm rot="5400000">
        <a:off x="795" y="248031"/>
        <a:ext cx="763443" cy="744096"/>
      </dsp:txXfrm>
    </dsp:sp>
    <dsp:sp modelId="{A21A9F6E-FE15-4F7C-9718-1C89276FE988}">
      <dsp:nvSpPr>
        <dsp:cNvPr id="0" name=""/>
        <dsp:cNvSpPr/>
      </dsp:nvSpPr>
      <dsp:spPr>
        <a:xfrm rot="16200000">
          <a:off x="583136" y="238358"/>
          <a:ext cx="1240160" cy="763443"/>
        </a:xfrm>
        <a:prstGeom prst="flowChartManualOperation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57795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/>
            <a:t>Venditore</a:t>
          </a:r>
          <a:endParaRPr lang="en-GB" sz="9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700" kern="1200"/>
            <a:t>Offerte da valutare</a:t>
          </a:r>
          <a:endParaRPr lang="en-GB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700" kern="1200"/>
            <a:t>Titolo</a:t>
          </a:r>
          <a:endParaRPr lang="en-GB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700" kern="1200"/>
            <a:t>Data scadenza</a:t>
          </a:r>
          <a:endParaRPr lang="en-GB" sz="700" kern="120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700" kern="1200"/>
            <a:t>Stato asta</a:t>
          </a:r>
          <a:endParaRPr lang="en-GB" sz="700" kern="1200"/>
        </a:p>
      </dsp:txBody>
      <dsp:txXfrm rot="5400000">
        <a:off x="821495" y="248031"/>
        <a:ext cx="763443" cy="7440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ED70B-37E2-AC46-8F6E-9A0AD1CB9F63}">
      <dsp:nvSpPr>
        <dsp:cNvPr id="0" name=""/>
        <dsp:cNvSpPr/>
      </dsp:nvSpPr>
      <dsp:spPr>
        <a:xfrm rot="16200000">
          <a:off x="-283091" y="284629"/>
          <a:ext cx="2048933" cy="1479674"/>
        </a:xfrm>
        <a:prstGeom prst="flowChartManualOperation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28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Interfaccia utente moderna e intuitiva</a:t>
          </a:r>
          <a:endParaRPr lang="it-IT" sz="1800" kern="1200"/>
        </a:p>
      </dsp:txBody>
      <dsp:txXfrm rot="5400000">
        <a:off x="1539" y="409786"/>
        <a:ext cx="1479674" cy="1229359"/>
      </dsp:txXfrm>
    </dsp:sp>
    <dsp:sp modelId="{5CC4CCEB-1841-E941-A69F-06C1F0C0DCA8}">
      <dsp:nvSpPr>
        <dsp:cNvPr id="0" name=""/>
        <dsp:cNvSpPr/>
      </dsp:nvSpPr>
      <dsp:spPr>
        <a:xfrm rot="16200000">
          <a:off x="1307558" y="284629"/>
          <a:ext cx="2048933" cy="1479674"/>
        </a:xfrm>
        <a:prstGeom prst="flowChartManualOperation">
          <a:avLst/>
        </a:prstGeom>
        <a:solidFill>
          <a:srgbClr val="00206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28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Prevenzione, controllo e gestione degli errori</a:t>
          </a:r>
        </a:p>
      </dsp:txBody>
      <dsp:txXfrm rot="5400000">
        <a:off x="1592188" y="409786"/>
        <a:ext cx="1479674" cy="12293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F6763-D382-4823-8486-C73F0B232C6E}">
      <dsp:nvSpPr>
        <dsp:cNvPr id="0" name=""/>
        <dsp:cNvSpPr/>
      </dsp:nvSpPr>
      <dsp:spPr>
        <a:xfrm>
          <a:off x="-2314525" y="-357816"/>
          <a:ext cx="2764565" cy="2764565"/>
        </a:xfrm>
        <a:prstGeom prst="blockArc">
          <a:avLst>
            <a:gd name="adj1" fmla="val 18900000"/>
            <a:gd name="adj2" fmla="val 2700000"/>
            <a:gd name="adj3" fmla="val 781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E6E1C-6F63-465C-9FE5-46BC6418F578}">
      <dsp:nvSpPr>
        <dsp:cNvPr id="0" name=""/>
        <dsp:cNvSpPr/>
      </dsp:nvSpPr>
      <dsp:spPr>
        <a:xfrm>
          <a:off x="198333" y="128017"/>
          <a:ext cx="2851705" cy="25619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3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Separazione dei compiti</a:t>
          </a:r>
          <a:endParaRPr lang="en-GB" sz="1300" kern="1200"/>
        </a:p>
      </dsp:txBody>
      <dsp:txXfrm>
        <a:off x="198333" y="128017"/>
        <a:ext cx="2851705" cy="256198"/>
      </dsp:txXfrm>
    </dsp:sp>
    <dsp:sp modelId="{7AF1156E-6C0E-4837-BAB9-35898B43B66E}">
      <dsp:nvSpPr>
        <dsp:cNvPr id="0" name=""/>
        <dsp:cNvSpPr/>
      </dsp:nvSpPr>
      <dsp:spPr>
        <a:xfrm>
          <a:off x="38209" y="95992"/>
          <a:ext cx="320248" cy="3202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FD112-B498-4739-A502-429E9D4E92B0}">
      <dsp:nvSpPr>
        <dsp:cNvPr id="0" name=""/>
        <dsp:cNvSpPr/>
      </dsp:nvSpPr>
      <dsp:spPr>
        <a:xfrm>
          <a:off x="381918" y="512192"/>
          <a:ext cx="2668121" cy="256198"/>
        </a:xfrm>
        <a:prstGeom prst="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3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Scalabilità</a:t>
          </a:r>
          <a:endParaRPr lang="en-GB" sz="1300" kern="1200"/>
        </a:p>
      </dsp:txBody>
      <dsp:txXfrm>
        <a:off x="381918" y="512192"/>
        <a:ext cx="2668121" cy="256198"/>
      </dsp:txXfrm>
    </dsp:sp>
    <dsp:sp modelId="{21A1C23D-0118-4153-8246-F7C5CB02E54D}">
      <dsp:nvSpPr>
        <dsp:cNvPr id="0" name=""/>
        <dsp:cNvSpPr/>
      </dsp:nvSpPr>
      <dsp:spPr>
        <a:xfrm>
          <a:off x="221794" y="480167"/>
          <a:ext cx="320248" cy="3202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812566"/>
              <a:satOff val="-4220"/>
              <a:lumOff val="-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7CCAD-B5E0-4D10-AC0E-CCE691EDD63C}">
      <dsp:nvSpPr>
        <dsp:cNvPr id="0" name=""/>
        <dsp:cNvSpPr/>
      </dsp:nvSpPr>
      <dsp:spPr>
        <a:xfrm>
          <a:off x="438263" y="896367"/>
          <a:ext cx="2611775" cy="256198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3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Manutenibilità</a:t>
          </a:r>
          <a:endParaRPr lang="en-GB" sz="1300" kern="1200"/>
        </a:p>
      </dsp:txBody>
      <dsp:txXfrm>
        <a:off x="438263" y="896367"/>
        <a:ext cx="2611775" cy="256198"/>
      </dsp:txXfrm>
    </dsp:sp>
    <dsp:sp modelId="{F0769B26-905F-47D1-9306-CB59E4EC3CFE}">
      <dsp:nvSpPr>
        <dsp:cNvPr id="0" name=""/>
        <dsp:cNvSpPr/>
      </dsp:nvSpPr>
      <dsp:spPr>
        <a:xfrm>
          <a:off x="278139" y="864342"/>
          <a:ext cx="320248" cy="3202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0C2D8-F862-43AE-9DFD-71CB90907FBA}">
      <dsp:nvSpPr>
        <dsp:cNvPr id="0" name=""/>
        <dsp:cNvSpPr/>
      </dsp:nvSpPr>
      <dsp:spPr>
        <a:xfrm>
          <a:off x="381918" y="1280542"/>
          <a:ext cx="2668121" cy="256198"/>
        </a:xfrm>
        <a:prstGeom prst="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3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Sicurezza</a:t>
          </a:r>
          <a:endParaRPr lang="en-GB" sz="1300" kern="1200"/>
        </a:p>
      </dsp:txBody>
      <dsp:txXfrm>
        <a:off x="381918" y="1280542"/>
        <a:ext cx="2668121" cy="256198"/>
      </dsp:txXfrm>
    </dsp:sp>
    <dsp:sp modelId="{FB3E184D-837C-46C8-B9D4-1416145A037A}">
      <dsp:nvSpPr>
        <dsp:cNvPr id="0" name=""/>
        <dsp:cNvSpPr/>
      </dsp:nvSpPr>
      <dsp:spPr>
        <a:xfrm>
          <a:off x="221794" y="1248517"/>
          <a:ext cx="320248" cy="3202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437698"/>
              <a:satOff val="-12660"/>
              <a:lumOff val="-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367D0-8FA9-4D88-B6EA-1541E210CBC3}">
      <dsp:nvSpPr>
        <dsp:cNvPr id="0" name=""/>
        <dsp:cNvSpPr/>
      </dsp:nvSpPr>
      <dsp:spPr>
        <a:xfrm>
          <a:off x="198333" y="1664717"/>
          <a:ext cx="2851705" cy="256198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358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/>
            <a:t>Flessibilità tecnologia</a:t>
          </a:r>
          <a:endParaRPr lang="en-GB" sz="1300" kern="1200"/>
        </a:p>
      </dsp:txBody>
      <dsp:txXfrm>
        <a:off x="198333" y="1664717"/>
        <a:ext cx="2851705" cy="256198"/>
      </dsp:txXfrm>
    </dsp:sp>
    <dsp:sp modelId="{1A1119B9-3482-43EE-B5C1-B005A95C925F}">
      <dsp:nvSpPr>
        <dsp:cNvPr id="0" name=""/>
        <dsp:cNvSpPr/>
      </dsp:nvSpPr>
      <dsp:spPr>
        <a:xfrm>
          <a:off x="38209" y="1632692"/>
          <a:ext cx="320248" cy="3202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D35B6-D4BE-4B64-B2BF-FEEF111994EB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27175" y="433388"/>
            <a:ext cx="1555750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EAFD3-9861-40D1-BA30-FF4A6FB4B9C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163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620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682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27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81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33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86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464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5632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984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9482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464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703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711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549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42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683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019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106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002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233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495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8EAFD3-9861-40D1-BA30-FF4A6FB4B9C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86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8" y="1072833"/>
            <a:ext cx="391858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6" y="1938022"/>
            <a:ext cx="322707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4AB5-6A17-FE77-9FE7-413862BE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184253"/>
            <a:ext cx="3976211" cy="6689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173FF-AF9E-F127-12A6-E439A5709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45" y="848365"/>
            <a:ext cx="1950288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4A786-BCBB-9946-7165-65980925D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545" y="1264135"/>
            <a:ext cx="1950288" cy="18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AD152-B910-A47D-DA5D-28E3D4B99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333863" y="848365"/>
            <a:ext cx="1959893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154CC-905D-D363-AC18-1E65C7953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333863" y="1264135"/>
            <a:ext cx="1959893" cy="18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F59943-05C6-9090-7F34-C4F1D2349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75DF2-59B5-931F-9072-6C7C09A2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6B276-8A3F-C439-A01B-282B7E55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677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6DEC-66B8-FC3F-6A36-7963DEF5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B8F67-0A23-D6CC-2B96-F648F6ED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CC494-CF16-55F8-B40F-B0BF04B84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8E9CF-3BB7-1083-FBED-78698256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8853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19459-A420-8D30-19F1-8555C7AF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AC056-F411-6433-9F5A-EC7DD051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BB7BE-173F-AF0A-20C0-07E2010A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1155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77BA-5550-3B2F-C59A-92A46862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F019-B4BF-F397-E265-42F358F8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>
              <a:defRPr sz="1210"/>
            </a:lvl1pPr>
            <a:lvl2pPr>
              <a:defRPr sz="1059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E8F98-60C2-00C0-02D8-C9993F6B9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0A146-5BBD-8403-AC9D-003F0E3F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6EBA5-0E5A-E6B5-01B4-AA730BF5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E2F1B-AFE4-B4D2-AE28-269AEE42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451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FF168-4770-ABD2-B20A-5B341B7F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9F7E8-5922-DC32-1610-166CCE721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 marL="0" indent="0">
              <a:buNone/>
              <a:defRPr sz="1210"/>
            </a:lvl1pPr>
            <a:lvl2pPr marL="172867" indent="0">
              <a:buNone/>
              <a:defRPr sz="1059"/>
            </a:lvl2pPr>
            <a:lvl3pPr marL="345735" indent="0">
              <a:buNone/>
              <a:defRPr sz="907"/>
            </a:lvl3pPr>
            <a:lvl4pPr marL="518602" indent="0">
              <a:buNone/>
              <a:defRPr sz="756"/>
            </a:lvl4pPr>
            <a:lvl5pPr marL="691469" indent="0">
              <a:buNone/>
              <a:defRPr sz="756"/>
            </a:lvl5pPr>
            <a:lvl6pPr marL="864337" indent="0">
              <a:buNone/>
              <a:defRPr sz="756"/>
            </a:lvl6pPr>
            <a:lvl7pPr marL="1037204" indent="0">
              <a:buNone/>
              <a:defRPr sz="756"/>
            </a:lvl7pPr>
            <a:lvl8pPr marL="1210071" indent="0">
              <a:buNone/>
              <a:defRPr sz="756"/>
            </a:lvl8pPr>
            <a:lvl9pPr marL="1382939" indent="0">
              <a:buNone/>
              <a:defRPr sz="756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59B65-972B-F686-11B7-C57A448B3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F9046-5D89-4EE6-7B63-D80B77F6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E2B3D-B614-9D95-0689-B8CA4A39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3099E-F288-68BC-251A-02AC5D9F1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321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3B28-CA7C-7CA4-3403-2CEC87C8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DA66B-823A-5732-E7AE-4FAC66F42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DEE80-B2AD-C7F0-87D8-C3CD422D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37412-9002-46B9-C7CF-8674BACF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C1394-BF41-1582-1724-471A558B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902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D243CB-584D-6222-8D26-8F25F5BC97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299103" y="184253"/>
            <a:ext cx="994053" cy="29328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70453-5F93-1013-0DBE-7AB7A61BF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16944" y="184253"/>
            <a:ext cx="2924532" cy="29328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49ECB-0BF0-50DD-FB76-E976FC69D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BDB48-B2EE-5C25-0214-2188AC5C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0331F-0F77-B85D-4D91-BF7DF9EF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07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6" y="795974"/>
            <a:ext cx="200539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4"/>
            <a:ext cx="200539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DC59-E6CD-8B01-60D7-00DCA0830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263" y="566377"/>
            <a:ext cx="3457575" cy="1204854"/>
          </a:xfrm>
        </p:spPr>
        <p:txBody>
          <a:bodyPr anchor="b"/>
          <a:lstStyle>
            <a:lvl1pPr algn="ctr">
              <a:defRPr sz="2269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4F824-6BB0-D041-17BD-DC66A3FE8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63" y="1817695"/>
            <a:ext cx="3457575" cy="835547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67" indent="0" algn="ctr">
              <a:buNone/>
              <a:defRPr sz="756"/>
            </a:lvl2pPr>
            <a:lvl3pPr marL="345735" indent="0" algn="ctr">
              <a:buNone/>
              <a:defRPr sz="681"/>
            </a:lvl3pPr>
            <a:lvl4pPr marL="518602" indent="0" algn="ctr">
              <a:buNone/>
              <a:defRPr sz="605"/>
            </a:lvl4pPr>
            <a:lvl5pPr marL="691469" indent="0" algn="ctr">
              <a:buNone/>
              <a:defRPr sz="605"/>
            </a:lvl5pPr>
            <a:lvl6pPr marL="864337" indent="0" algn="ctr">
              <a:buNone/>
              <a:defRPr sz="605"/>
            </a:lvl6pPr>
            <a:lvl7pPr marL="1037204" indent="0" algn="ctr">
              <a:buNone/>
              <a:defRPr sz="605"/>
            </a:lvl7pPr>
            <a:lvl8pPr marL="1210071" indent="0" algn="ctr">
              <a:buNone/>
              <a:defRPr sz="605"/>
            </a:lvl8pPr>
            <a:lvl9pPr marL="1382939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88ED-8460-B80B-44C1-A6A39A6C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0FFC8-E9DF-5EFA-AF63-63763598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331B1-BD1B-04AC-E518-3243F845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89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6F7C-3A19-0C7F-CF58-46CFF68A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6E8D0-6E19-72BD-E097-13B299903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C86AF-C4F8-A60D-7029-976A8774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02186-80CD-D132-31B9-82AB34F9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DDF10-1AA8-B247-3FC3-1BF1420E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53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0C97-B625-DE30-D8C1-A3AC89CF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43" y="862785"/>
            <a:ext cx="3976211" cy="1439576"/>
          </a:xfrm>
        </p:spPr>
        <p:txBody>
          <a:bodyPr anchor="b"/>
          <a:lstStyle>
            <a:lvl1pPr>
              <a:defRPr sz="2269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C7209-418F-9D31-9888-30E217544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543" y="2315979"/>
            <a:ext cx="3976211" cy="757039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67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735" indent="0">
              <a:buNone/>
              <a:defRPr sz="681">
                <a:solidFill>
                  <a:schemeClr val="tx1">
                    <a:tint val="75000"/>
                  </a:schemeClr>
                </a:solidFill>
              </a:defRPr>
            </a:lvl3pPr>
            <a:lvl4pPr marL="518602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46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337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7204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1007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93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FC8A7-06A1-77D7-4134-4E6CA33E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8A38A-701C-AFCF-50C6-11A5CCF1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95948-8572-4AFB-656B-211818D1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98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66BB-40EE-F88E-C099-01CAFF16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AA69-B34D-B65B-5F89-922E80423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944" y="921265"/>
            <a:ext cx="1959293" cy="2195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DAF43-5D3B-866C-E90B-E2680BCD7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33863" y="921265"/>
            <a:ext cx="1959293" cy="2195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D732A-0DB2-9147-7F24-C0A1DA3A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2C143-02B1-9449-8B42-936C1938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A1480-26E2-E230-497F-A035BB4D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08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323" y="31380"/>
            <a:ext cx="362145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506" y="795974"/>
            <a:ext cx="414909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9"/>
            <a:ext cx="14752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6" y="3218499"/>
            <a:ext cx="106032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3" y="3218499"/>
            <a:ext cx="10603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D236DC-34CD-3C6F-522E-9824ECEE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45" y="184253"/>
            <a:ext cx="3976211" cy="668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26BAE-5601-34A7-8F20-9BBA30A3C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945" y="921265"/>
            <a:ext cx="3976211" cy="219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9A6A1-9714-46C7-71D3-C2D1A36CA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944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3410E-530E-4E43-93DE-C884721BBBB8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E87D0-B2E3-BDC9-A40C-C856162E6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7096" y="3207603"/>
            <a:ext cx="155590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12BF1-E038-97DF-5744-02CBE08DF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55883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68831-E005-4A5D-9DD1-75418F5DD46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738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345735" rtl="0" eaLnBrk="1" latinLnBrk="0" hangingPunct="1">
        <a:lnSpc>
          <a:spcPct val="90000"/>
        </a:lnSpc>
        <a:spcBef>
          <a:spcPct val="0"/>
        </a:spcBef>
        <a:buNone/>
        <a:defRPr sz="16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34" indent="-86434" algn="l" defTabSz="34573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9" kern="1200">
          <a:solidFill>
            <a:schemeClr val="tx1"/>
          </a:solidFill>
          <a:latin typeface="+mn-lt"/>
          <a:ea typeface="+mn-ea"/>
          <a:cs typeface="+mn-cs"/>
        </a:defRPr>
      </a:lvl1pPr>
      <a:lvl2pPr marL="259301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16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5036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777903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950770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12363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96505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469372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1pPr>
      <a:lvl2pPr marL="17286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2pPr>
      <a:lvl3pPr marL="345735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3pPr>
      <a:lvl4pPr marL="518602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69146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86433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037204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10071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38293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hyperlink" Target="mailto:e.prosciutto@studenti.unina.i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7.xml"/><Relationship Id="rId18" Type="http://schemas.openxmlformats.org/officeDocument/2006/relationships/slide" Target="slide12.xml"/><Relationship Id="rId3" Type="http://schemas.microsoft.com/office/2007/relationships/media" Target="../media/media8.mp4"/><Relationship Id="rId21" Type="http://schemas.openxmlformats.org/officeDocument/2006/relationships/image" Target="../media/image15.png"/><Relationship Id="rId7" Type="http://schemas.openxmlformats.org/officeDocument/2006/relationships/image" Target="../media/image3.png"/><Relationship Id="rId12" Type="http://schemas.openxmlformats.org/officeDocument/2006/relationships/slide" Target="slide6.xml"/><Relationship Id="rId17" Type="http://schemas.openxmlformats.org/officeDocument/2006/relationships/slide" Target="slide11.xml"/><Relationship Id="rId2" Type="http://schemas.openxmlformats.org/officeDocument/2006/relationships/video" Target="../media/media7.mp4"/><Relationship Id="rId16" Type="http://schemas.openxmlformats.org/officeDocument/2006/relationships/slide" Target="slide10.xml"/><Relationship Id="rId20" Type="http://schemas.openxmlformats.org/officeDocument/2006/relationships/slide" Target="slide15.xml"/><Relationship Id="rId1" Type="http://schemas.microsoft.com/office/2007/relationships/media" Target="../media/media7.mp4"/><Relationship Id="rId6" Type="http://schemas.openxmlformats.org/officeDocument/2006/relationships/notesSlide" Target="../notesSlides/notesSlide10.xml"/><Relationship Id="rId11" Type="http://schemas.openxmlformats.org/officeDocument/2006/relationships/slide" Target="slide5.xml"/><Relationship Id="rId5" Type="http://schemas.openxmlformats.org/officeDocument/2006/relationships/slideLayout" Target="../slideLayouts/slideLayout2.xml"/><Relationship Id="rId15" Type="http://schemas.openxmlformats.org/officeDocument/2006/relationships/slide" Target="slide9.xml"/><Relationship Id="rId10" Type="http://schemas.openxmlformats.org/officeDocument/2006/relationships/slide" Target="slide3.xml"/><Relationship Id="rId19" Type="http://schemas.openxmlformats.org/officeDocument/2006/relationships/slide" Target="slide14.xml"/><Relationship Id="rId4" Type="http://schemas.openxmlformats.org/officeDocument/2006/relationships/video" Target="../media/media8.mp4"/><Relationship Id="rId9" Type="http://schemas.openxmlformats.org/officeDocument/2006/relationships/slide" Target="slide2.xml"/><Relationship Id="rId14" Type="http://schemas.openxmlformats.org/officeDocument/2006/relationships/slide" Target="slide8.xml"/><Relationship Id="rId2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9.xml"/><Relationship Id="rId17" Type="http://schemas.openxmlformats.org/officeDocument/2006/relationships/slide" Target="slide15.xml"/><Relationship Id="rId2" Type="http://schemas.openxmlformats.org/officeDocument/2006/relationships/notesSlide" Target="../notesSlides/notesSlide11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8.xml"/><Relationship Id="rId5" Type="http://schemas.openxmlformats.org/officeDocument/2006/relationships/image" Target="../media/image17.png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image" Target="../media/image5.png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slide" Target="slide6.xml"/><Relationship Id="rId18" Type="http://schemas.openxmlformats.org/officeDocument/2006/relationships/slide" Target="slide11.xml"/><Relationship Id="rId26" Type="http://schemas.microsoft.com/office/2007/relationships/diagramDrawing" Target="../diagrams/drawing7.xml"/><Relationship Id="rId3" Type="http://schemas.openxmlformats.org/officeDocument/2006/relationships/image" Target="../media/image3.png"/><Relationship Id="rId21" Type="http://schemas.openxmlformats.org/officeDocument/2006/relationships/slide" Target="slide15.xml"/><Relationship Id="rId7" Type="http://schemas.openxmlformats.org/officeDocument/2006/relationships/diagramQuickStyle" Target="../diagrams/quickStyle6.xml"/><Relationship Id="rId12" Type="http://schemas.openxmlformats.org/officeDocument/2006/relationships/slide" Target="slide5.xml"/><Relationship Id="rId17" Type="http://schemas.openxmlformats.org/officeDocument/2006/relationships/slide" Target="slide10.xml"/><Relationship Id="rId25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6" Type="http://schemas.openxmlformats.org/officeDocument/2006/relationships/slide" Target="slide9.xml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openxmlformats.org/officeDocument/2006/relationships/slide" Target="slide3.xml"/><Relationship Id="rId24" Type="http://schemas.openxmlformats.org/officeDocument/2006/relationships/diagramQuickStyle" Target="../diagrams/quickStyle7.xml"/><Relationship Id="rId5" Type="http://schemas.openxmlformats.org/officeDocument/2006/relationships/diagramData" Target="../diagrams/data6.xml"/><Relationship Id="rId15" Type="http://schemas.openxmlformats.org/officeDocument/2006/relationships/slide" Target="slide8.xml"/><Relationship Id="rId23" Type="http://schemas.openxmlformats.org/officeDocument/2006/relationships/diagramLayout" Target="../diagrams/layout7.xml"/><Relationship Id="rId10" Type="http://schemas.openxmlformats.org/officeDocument/2006/relationships/slide" Target="slide2.xml"/><Relationship Id="rId19" Type="http://schemas.openxmlformats.org/officeDocument/2006/relationships/slide" Target="slide12.xml"/><Relationship Id="rId4" Type="http://schemas.openxmlformats.org/officeDocument/2006/relationships/image" Target="../media/image5.png"/><Relationship Id="rId9" Type="http://schemas.microsoft.com/office/2007/relationships/diagramDrawing" Target="../diagrams/drawing6.xml"/><Relationship Id="rId14" Type="http://schemas.openxmlformats.org/officeDocument/2006/relationships/slide" Target="slide7.xml"/><Relationship Id="rId22" Type="http://schemas.openxmlformats.org/officeDocument/2006/relationships/diagramData" Target="../diagrams/data7.xml"/><Relationship Id="rId27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9.xml"/><Relationship Id="rId17" Type="http://schemas.openxmlformats.org/officeDocument/2006/relationships/slide" Target="slide15.xml"/><Relationship Id="rId2" Type="http://schemas.openxmlformats.org/officeDocument/2006/relationships/notesSlide" Target="../notesSlides/notesSlide13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8.xml"/><Relationship Id="rId5" Type="http://schemas.openxmlformats.org/officeDocument/2006/relationships/image" Target="../media/image19.png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image" Target="../media/image5.png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slide" Target="slide6.xml"/><Relationship Id="rId18" Type="http://schemas.openxmlformats.org/officeDocument/2006/relationships/slide" Target="slide11.xml"/><Relationship Id="rId3" Type="http://schemas.openxmlformats.org/officeDocument/2006/relationships/image" Target="../media/image3.png"/><Relationship Id="rId21" Type="http://schemas.openxmlformats.org/officeDocument/2006/relationships/slide" Target="slide15.xml"/><Relationship Id="rId7" Type="http://schemas.openxmlformats.org/officeDocument/2006/relationships/diagramQuickStyle" Target="../diagrams/quickStyle8.xml"/><Relationship Id="rId12" Type="http://schemas.openxmlformats.org/officeDocument/2006/relationships/slide" Target="slide5.xml"/><Relationship Id="rId1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6" Type="http://schemas.openxmlformats.org/officeDocument/2006/relationships/slide" Target="slide9.xml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openxmlformats.org/officeDocument/2006/relationships/slide" Target="slide3.xml"/><Relationship Id="rId5" Type="http://schemas.openxmlformats.org/officeDocument/2006/relationships/diagramData" Target="../diagrams/data8.xml"/><Relationship Id="rId15" Type="http://schemas.openxmlformats.org/officeDocument/2006/relationships/slide" Target="slide8.xml"/><Relationship Id="rId10" Type="http://schemas.openxmlformats.org/officeDocument/2006/relationships/slide" Target="slide2.xml"/><Relationship Id="rId19" Type="http://schemas.openxmlformats.org/officeDocument/2006/relationships/slide" Target="slide12.xml"/><Relationship Id="rId4" Type="http://schemas.openxmlformats.org/officeDocument/2006/relationships/image" Target="../media/image5.png"/><Relationship Id="rId9" Type="http://schemas.microsoft.com/office/2007/relationships/diagramDrawing" Target="../diagrams/drawing8.xml"/><Relationship Id="rId1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13" Type="http://schemas.openxmlformats.org/officeDocument/2006/relationships/slide" Target="slide17.xml"/><Relationship Id="rId18" Type="http://schemas.openxmlformats.org/officeDocument/2006/relationships/slide" Target="slide2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9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" Type="http://schemas.openxmlformats.org/officeDocument/2006/relationships/notesSlide" Target="../notesSlides/notesSlide15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11" Type="http://schemas.openxmlformats.org/officeDocument/2006/relationships/slide" Target="slide15.xml"/><Relationship Id="rId5" Type="http://schemas.openxmlformats.org/officeDocument/2006/relationships/diagramData" Target="../diagrams/data9.xml"/><Relationship Id="rId15" Type="http://schemas.openxmlformats.org/officeDocument/2006/relationships/slide" Target="slide19.xml"/><Relationship Id="rId10" Type="http://schemas.openxmlformats.org/officeDocument/2006/relationships/slide" Target="slide2.xml"/><Relationship Id="rId4" Type="http://schemas.openxmlformats.org/officeDocument/2006/relationships/image" Target="../media/image5.png"/><Relationship Id="rId9" Type="http://schemas.microsoft.com/office/2007/relationships/diagramDrawing" Target="../diagrams/drawing9.xml"/><Relationship Id="rId1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slide" Target="slide17.xml"/><Relationship Id="rId18" Type="http://schemas.openxmlformats.org/officeDocument/2006/relationships/slide" Target="slide2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0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" Type="http://schemas.openxmlformats.org/officeDocument/2006/relationships/notesSlide" Target="../notesSlides/notesSlide16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11" Type="http://schemas.openxmlformats.org/officeDocument/2006/relationships/slide" Target="slide15.xml"/><Relationship Id="rId5" Type="http://schemas.openxmlformats.org/officeDocument/2006/relationships/diagramData" Target="../diagrams/data10.xml"/><Relationship Id="rId15" Type="http://schemas.openxmlformats.org/officeDocument/2006/relationships/slide" Target="slide19.xml"/><Relationship Id="rId10" Type="http://schemas.openxmlformats.org/officeDocument/2006/relationships/slide" Target="slide2.xml"/><Relationship Id="rId4" Type="http://schemas.openxmlformats.org/officeDocument/2006/relationships/image" Target="../media/image5.png"/><Relationship Id="rId9" Type="http://schemas.microsoft.com/office/2007/relationships/diagramDrawing" Target="../diagrams/drawing10.xml"/><Relationship Id="rId1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slide" Target="slide17.xml"/><Relationship Id="rId18" Type="http://schemas.openxmlformats.org/officeDocument/2006/relationships/slide" Target="slide2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1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" Type="http://schemas.openxmlformats.org/officeDocument/2006/relationships/notesSlide" Target="../notesSlides/notesSlide17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slide" Target="slide15.xml"/><Relationship Id="rId5" Type="http://schemas.openxmlformats.org/officeDocument/2006/relationships/diagramData" Target="../diagrams/data11.xml"/><Relationship Id="rId15" Type="http://schemas.openxmlformats.org/officeDocument/2006/relationships/slide" Target="slide19.xml"/><Relationship Id="rId10" Type="http://schemas.openxmlformats.org/officeDocument/2006/relationships/slide" Target="slide2.xml"/><Relationship Id="rId4" Type="http://schemas.openxmlformats.org/officeDocument/2006/relationships/image" Target="../media/image5.png"/><Relationship Id="rId9" Type="http://schemas.microsoft.com/office/2007/relationships/diagramDrawing" Target="../diagrams/drawing11.xml"/><Relationship Id="rId1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slide" Target="slide17.xml"/><Relationship Id="rId18" Type="http://schemas.openxmlformats.org/officeDocument/2006/relationships/slide" Target="slide2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2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" Type="http://schemas.openxmlformats.org/officeDocument/2006/relationships/notesSlide" Target="../notesSlides/notesSlide18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11" Type="http://schemas.openxmlformats.org/officeDocument/2006/relationships/slide" Target="slide15.xml"/><Relationship Id="rId5" Type="http://schemas.openxmlformats.org/officeDocument/2006/relationships/diagramData" Target="../diagrams/data12.xml"/><Relationship Id="rId15" Type="http://schemas.openxmlformats.org/officeDocument/2006/relationships/slide" Target="slide19.xml"/><Relationship Id="rId10" Type="http://schemas.openxmlformats.org/officeDocument/2006/relationships/slide" Target="slide2.xml"/><Relationship Id="rId4" Type="http://schemas.openxmlformats.org/officeDocument/2006/relationships/image" Target="../media/image5.png"/><Relationship Id="rId9" Type="http://schemas.microsoft.com/office/2007/relationships/diagramDrawing" Target="../diagrams/drawing12.xml"/><Relationship Id="rId14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openxmlformats.org/officeDocument/2006/relationships/slide" Target="slide17.xml"/><Relationship Id="rId18" Type="http://schemas.openxmlformats.org/officeDocument/2006/relationships/slide" Target="slide2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3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" Type="http://schemas.openxmlformats.org/officeDocument/2006/relationships/notesSlide" Target="../notesSlides/notesSlide19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11" Type="http://schemas.openxmlformats.org/officeDocument/2006/relationships/slide" Target="slide15.xml"/><Relationship Id="rId5" Type="http://schemas.openxmlformats.org/officeDocument/2006/relationships/diagramData" Target="../diagrams/data13.xml"/><Relationship Id="rId15" Type="http://schemas.openxmlformats.org/officeDocument/2006/relationships/slide" Target="slide19.xml"/><Relationship Id="rId10" Type="http://schemas.openxmlformats.org/officeDocument/2006/relationships/slide" Target="slide2.xml"/><Relationship Id="rId4" Type="http://schemas.openxmlformats.org/officeDocument/2006/relationships/image" Target="../media/image5.png"/><Relationship Id="rId9" Type="http://schemas.microsoft.com/office/2007/relationships/diagramDrawing" Target="../diagrams/drawing13.xml"/><Relationship Id="rId1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slide" Target="slide17.xml"/><Relationship Id="rId18" Type="http://schemas.openxmlformats.org/officeDocument/2006/relationships/slide" Target="slide2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4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" Type="http://schemas.openxmlformats.org/officeDocument/2006/relationships/notesSlide" Target="../notesSlides/notesSlide20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11" Type="http://schemas.openxmlformats.org/officeDocument/2006/relationships/slide" Target="slide15.xml"/><Relationship Id="rId5" Type="http://schemas.openxmlformats.org/officeDocument/2006/relationships/diagramData" Target="../diagrams/data14.xml"/><Relationship Id="rId15" Type="http://schemas.openxmlformats.org/officeDocument/2006/relationships/slide" Target="slide19.xml"/><Relationship Id="rId10" Type="http://schemas.openxmlformats.org/officeDocument/2006/relationships/slide" Target="slide2.xml"/><Relationship Id="rId4" Type="http://schemas.openxmlformats.org/officeDocument/2006/relationships/image" Target="../media/image5.png"/><Relationship Id="rId9" Type="http://schemas.microsoft.com/office/2007/relationships/diagramDrawing" Target="../diagrams/drawing14.xml"/><Relationship Id="rId14" Type="http://schemas.openxmlformats.org/officeDocument/2006/relationships/slide" Target="slid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13" Type="http://schemas.openxmlformats.org/officeDocument/2006/relationships/slide" Target="slide17.xml"/><Relationship Id="rId18" Type="http://schemas.openxmlformats.org/officeDocument/2006/relationships/slide" Target="slide2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5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" Type="http://schemas.openxmlformats.org/officeDocument/2006/relationships/notesSlide" Target="../notesSlides/notesSlide21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11" Type="http://schemas.openxmlformats.org/officeDocument/2006/relationships/slide" Target="slide15.xml"/><Relationship Id="rId5" Type="http://schemas.openxmlformats.org/officeDocument/2006/relationships/diagramData" Target="../diagrams/data15.xml"/><Relationship Id="rId15" Type="http://schemas.openxmlformats.org/officeDocument/2006/relationships/slide" Target="slide19.xml"/><Relationship Id="rId10" Type="http://schemas.openxmlformats.org/officeDocument/2006/relationships/slide" Target="slide2.xml"/><Relationship Id="rId4" Type="http://schemas.openxmlformats.org/officeDocument/2006/relationships/image" Target="../media/image5.png"/><Relationship Id="rId9" Type="http://schemas.microsoft.com/office/2007/relationships/diagramDrawing" Target="../diagrams/drawing15.xml"/><Relationship Id="rId14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13" Type="http://schemas.openxmlformats.org/officeDocument/2006/relationships/slide" Target="slide17.xml"/><Relationship Id="rId18" Type="http://schemas.openxmlformats.org/officeDocument/2006/relationships/slide" Target="slide2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6.xml"/><Relationship Id="rId12" Type="http://schemas.openxmlformats.org/officeDocument/2006/relationships/slide" Target="slide16.xml"/><Relationship Id="rId17" Type="http://schemas.openxmlformats.org/officeDocument/2006/relationships/slide" Target="slide21.xml"/><Relationship Id="rId2" Type="http://schemas.openxmlformats.org/officeDocument/2006/relationships/notesSlide" Target="../notesSlides/notesSlide22.xml"/><Relationship Id="rId1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11" Type="http://schemas.openxmlformats.org/officeDocument/2006/relationships/slide" Target="slide15.xml"/><Relationship Id="rId5" Type="http://schemas.openxmlformats.org/officeDocument/2006/relationships/diagramData" Target="../diagrams/data16.xml"/><Relationship Id="rId15" Type="http://schemas.openxmlformats.org/officeDocument/2006/relationships/slide" Target="slide19.xml"/><Relationship Id="rId10" Type="http://schemas.openxmlformats.org/officeDocument/2006/relationships/slide" Target="slide2.xml"/><Relationship Id="rId4" Type="http://schemas.openxmlformats.org/officeDocument/2006/relationships/image" Target="../media/image5.png"/><Relationship Id="rId9" Type="http://schemas.microsoft.com/office/2007/relationships/diagramDrawing" Target="../diagrams/drawing16.xml"/><Relationship Id="rId14" Type="http://schemas.openxmlformats.org/officeDocument/2006/relationships/slide" Target="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mailto:e.prosciutto@studenti.unina.it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slide" Target="slide5.xml"/><Relationship Id="rId18" Type="http://schemas.openxmlformats.org/officeDocument/2006/relationships/slide" Target="slide10.xml"/><Relationship Id="rId3" Type="http://schemas.openxmlformats.org/officeDocument/2006/relationships/image" Target="../media/image3.png"/><Relationship Id="rId21" Type="http://schemas.openxmlformats.org/officeDocument/2006/relationships/slide" Target="slide14.xml"/><Relationship Id="rId7" Type="http://schemas.openxmlformats.org/officeDocument/2006/relationships/diagramQuickStyle" Target="../diagrams/quickStyle2.xml"/><Relationship Id="rId12" Type="http://schemas.openxmlformats.org/officeDocument/2006/relationships/slide" Target="slide3.xml"/><Relationship Id="rId17" Type="http://schemas.openxmlformats.org/officeDocument/2006/relationships/slide" Target="slide9.xml"/><Relationship Id="rId2" Type="http://schemas.openxmlformats.org/officeDocument/2006/relationships/notesSlide" Target="../notesSlides/notesSlide3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slide" Target="slide2.xml"/><Relationship Id="rId5" Type="http://schemas.openxmlformats.org/officeDocument/2006/relationships/diagramData" Target="../diagrams/data2.xml"/><Relationship Id="rId15" Type="http://schemas.openxmlformats.org/officeDocument/2006/relationships/slide" Target="slide7.xml"/><Relationship Id="rId10" Type="http://schemas.openxmlformats.org/officeDocument/2006/relationships/image" Target="../media/image6.png"/><Relationship Id="rId19" Type="http://schemas.openxmlformats.org/officeDocument/2006/relationships/slide" Target="slide11.xml"/><Relationship Id="rId4" Type="http://schemas.openxmlformats.org/officeDocument/2006/relationships/image" Target="../media/image5.png"/><Relationship Id="rId9" Type="http://schemas.microsoft.com/office/2007/relationships/diagramDrawing" Target="../diagrams/drawing2.xml"/><Relationship Id="rId14" Type="http://schemas.openxmlformats.org/officeDocument/2006/relationships/slide" Target="slide6.xml"/><Relationship Id="rId22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slide" Target="slide5.xml"/><Relationship Id="rId18" Type="http://schemas.openxmlformats.org/officeDocument/2006/relationships/slide" Target="slide10.xml"/><Relationship Id="rId3" Type="http://schemas.openxmlformats.org/officeDocument/2006/relationships/image" Target="../media/image3.png"/><Relationship Id="rId21" Type="http://schemas.openxmlformats.org/officeDocument/2006/relationships/slide" Target="slide14.xml"/><Relationship Id="rId7" Type="http://schemas.openxmlformats.org/officeDocument/2006/relationships/diagramLayout" Target="../diagrams/layout3.xml"/><Relationship Id="rId12" Type="http://schemas.openxmlformats.org/officeDocument/2006/relationships/slide" Target="slide3.xml"/><Relationship Id="rId17" Type="http://schemas.openxmlformats.org/officeDocument/2006/relationships/slide" Target="slide9.xml"/><Relationship Id="rId2" Type="http://schemas.openxmlformats.org/officeDocument/2006/relationships/notesSlide" Target="../notesSlides/notesSlide4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slide" Target="slide2.xml"/><Relationship Id="rId5" Type="http://schemas.openxmlformats.org/officeDocument/2006/relationships/image" Target="../media/image7.png"/><Relationship Id="rId15" Type="http://schemas.openxmlformats.org/officeDocument/2006/relationships/slide" Target="slide7.xml"/><Relationship Id="rId10" Type="http://schemas.microsoft.com/office/2007/relationships/diagramDrawing" Target="../diagrams/drawing3.xml"/><Relationship Id="rId19" Type="http://schemas.openxmlformats.org/officeDocument/2006/relationships/slide" Target="slide1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3.xml"/><Relationship Id="rId14" Type="http://schemas.openxmlformats.org/officeDocument/2006/relationships/slide" Target="slide6.xml"/><Relationship Id="rId22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image" Target="../media/image3.png"/><Relationship Id="rId7" Type="http://schemas.openxmlformats.org/officeDocument/2006/relationships/slide" Target="slide3.xml"/><Relationship Id="rId12" Type="http://schemas.openxmlformats.org/officeDocument/2006/relationships/slide" Target="slide9.xml"/><Relationship Id="rId17" Type="http://schemas.openxmlformats.org/officeDocument/2006/relationships/slide" Target="slide15.xml"/><Relationship Id="rId2" Type="http://schemas.openxmlformats.org/officeDocument/2006/relationships/notesSlide" Target="../notesSlides/notesSlide5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8.xml"/><Relationship Id="rId5" Type="http://schemas.openxmlformats.org/officeDocument/2006/relationships/image" Target="../media/image8.png"/><Relationship Id="rId15" Type="http://schemas.openxmlformats.org/officeDocument/2006/relationships/slide" Target="slide12.xml"/><Relationship Id="rId10" Type="http://schemas.openxmlformats.org/officeDocument/2006/relationships/slide" Target="slide7.xml"/><Relationship Id="rId4" Type="http://schemas.openxmlformats.org/officeDocument/2006/relationships/image" Target="../media/image5.png"/><Relationship Id="rId9" Type="http://schemas.openxmlformats.org/officeDocument/2006/relationships/slide" Target="slide6.xml"/><Relationship Id="rId1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slide" Target="slide2.xml"/><Relationship Id="rId18" Type="http://schemas.openxmlformats.org/officeDocument/2006/relationships/slide" Target="slide8.xml"/><Relationship Id="rId3" Type="http://schemas.openxmlformats.org/officeDocument/2006/relationships/slideLayout" Target="../slideLayouts/slideLayout2.xml"/><Relationship Id="rId21" Type="http://schemas.openxmlformats.org/officeDocument/2006/relationships/slide" Target="slide11.xml"/><Relationship Id="rId7" Type="http://schemas.openxmlformats.org/officeDocument/2006/relationships/image" Target="../media/image9.png"/><Relationship Id="rId12" Type="http://schemas.microsoft.com/office/2007/relationships/diagramDrawing" Target="../diagrams/drawing4.xml"/><Relationship Id="rId17" Type="http://schemas.openxmlformats.org/officeDocument/2006/relationships/slide" Target="slide7.xml"/><Relationship Id="rId2" Type="http://schemas.openxmlformats.org/officeDocument/2006/relationships/video" Target="../media/media1.mp4"/><Relationship Id="rId16" Type="http://schemas.openxmlformats.org/officeDocument/2006/relationships/slide" Target="slide6.xml"/><Relationship Id="rId20" Type="http://schemas.openxmlformats.org/officeDocument/2006/relationships/slide" Target="slide10.xml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diagramColors" Target="../diagrams/colors4.xml"/><Relationship Id="rId24" Type="http://schemas.openxmlformats.org/officeDocument/2006/relationships/slide" Target="slide15.xml"/><Relationship Id="rId5" Type="http://schemas.openxmlformats.org/officeDocument/2006/relationships/image" Target="../media/image3.png"/><Relationship Id="rId15" Type="http://schemas.openxmlformats.org/officeDocument/2006/relationships/slide" Target="slide5.xml"/><Relationship Id="rId23" Type="http://schemas.openxmlformats.org/officeDocument/2006/relationships/slide" Target="slide14.xml"/><Relationship Id="rId10" Type="http://schemas.openxmlformats.org/officeDocument/2006/relationships/diagramQuickStyle" Target="../diagrams/quickStyle4.xml"/><Relationship Id="rId19" Type="http://schemas.openxmlformats.org/officeDocument/2006/relationships/slide" Target="slide9.xml"/><Relationship Id="rId4" Type="http://schemas.openxmlformats.org/officeDocument/2006/relationships/notesSlide" Target="../notesSlides/notesSlide6.xml"/><Relationship Id="rId9" Type="http://schemas.openxmlformats.org/officeDocument/2006/relationships/diagramLayout" Target="../diagrams/layout4.xml"/><Relationship Id="rId14" Type="http://schemas.openxmlformats.org/officeDocument/2006/relationships/slide" Target="slide3.xml"/><Relationship Id="rId22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slide" Target="slide3.xml"/><Relationship Id="rId18" Type="http://schemas.openxmlformats.org/officeDocument/2006/relationships/slide" Target="slide9.xml"/><Relationship Id="rId3" Type="http://schemas.openxmlformats.org/officeDocument/2006/relationships/slideLayout" Target="../slideLayouts/slideLayout2.xml"/><Relationship Id="rId21" Type="http://schemas.openxmlformats.org/officeDocument/2006/relationships/slide" Target="slide12.xml"/><Relationship Id="rId7" Type="http://schemas.openxmlformats.org/officeDocument/2006/relationships/diagramData" Target="../diagrams/data5.xml"/><Relationship Id="rId12" Type="http://schemas.openxmlformats.org/officeDocument/2006/relationships/slide" Target="slide2.xml"/><Relationship Id="rId17" Type="http://schemas.openxmlformats.org/officeDocument/2006/relationships/slide" Target="slide8.xml"/><Relationship Id="rId2" Type="http://schemas.microsoft.com/office/2007/relationships/media" Target="../media/media2.mp4"/><Relationship Id="rId16" Type="http://schemas.openxmlformats.org/officeDocument/2006/relationships/slide" Target="slide7.xml"/><Relationship Id="rId20" Type="http://schemas.openxmlformats.org/officeDocument/2006/relationships/slide" Target="slide11.xml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11" Type="http://schemas.microsoft.com/office/2007/relationships/diagramDrawing" Target="../diagrams/drawing5.xml"/><Relationship Id="rId24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slide" Target="slide6.xml"/><Relationship Id="rId23" Type="http://schemas.openxmlformats.org/officeDocument/2006/relationships/slide" Target="slide15.xml"/><Relationship Id="rId10" Type="http://schemas.openxmlformats.org/officeDocument/2006/relationships/diagramColors" Target="../diagrams/colors5.xml"/><Relationship Id="rId19" Type="http://schemas.openxmlformats.org/officeDocument/2006/relationships/slide" Target="slide10.xml"/><Relationship Id="rId4" Type="http://schemas.openxmlformats.org/officeDocument/2006/relationships/notesSlide" Target="../notesSlides/notesSlide7.xml"/><Relationship Id="rId9" Type="http://schemas.openxmlformats.org/officeDocument/2006/relationships/diagramQuickStyle" Target="../diagrams/quickStyle5.xml"/><Relationship Id="rId14" Type="http://schemas.openxmlformats.org/officeDocument/2006/relationships/slide" Target="slide5.xml"/><Relationship Id="rId22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7.xml"/><Relationship Id="rId18" Type="http://schemas.openxmlformats.org/officeDocument/2006/relationships/slide" Target="slide12.xml"/><Relationship Id="rId3" Type="http://schemas.microsoft.com/office/2007/relationships/media" Target="../media/media4.mp4"/><Relationship Id="rId21" Type="http://schemas.openxmlformats.org/officeDocument/2006/relationships/image" Target="../media/image11.png"/><Relationship Id="rId7" Type="http://schemas.openxmlformats.org/officeDocument/2006/relationships/image" Target="../media/image3.png"/><Relationship Id="rId12" Type="http://schemas.openxmlformats.org/officeDocument/2006/relationships/slide" Target="slide6.xml"/><Relationship Id="rId17" Type="http://schemas.openxmlformats.org/officeDocument/2006/relationships/slide" Target="slide11.xml"/><Relationship Id="rId2" Type="http://schemas.openxmlformats.org/officeDocument/2006/relationships/video" Target="../media/media3.mp4"/><Relationship Id="rId16" Type="http://schemas.openxmlformats.org/officeDocument/2006/relationships/slide" Target="slide10.xml"/><Relationship Id="rId20" Type="http://schemas.openxmlformats.org/officeDocument/2006/relationships/slide" Target="slide15.xml"/><Relationship Id="rId1" Type="http://schemas.microsoft.com/office/2007/relationships/media" Target="../media/media3.mp4"/><Relationship Id="rId6" Type="http://schemas.openxmlformats.org/officeDocument/2006/relationships/notesSlide" Target="../notesSlides/notesSlide8.xml"/><Relationship Id="rId11" Type="http://schemas.openxmlformats.org/officeDocument/2006/relationships/slide" Target="slide5.xml"/><Relationship Id="rId5" Type="http://schemas.openxmlformats.org/officeDocument/2006/relationships/slideLayout" Target="../slideLayouts/slideLayout2.xml"/><Relationship Id="rId15" Type="http://schemas.openxmlformats.org/officeDocument/2006/relationships/slide" Target="slide9.xml"/><Relationship Id="rId10" Type="http://schemas.openxmlformats.org/officeDocument/2006/relationships/slide" Target="slide3.xml"/><Relationship Id="rId19" Type="http://schemas.openxmlformats.org/officeDocument/2006/relationships/slide" Target="slide14.xml"/><Relationship Id="rId4" Type="http://schemas.openxmlformats.org/officeDocument/2006/relationships/video" Target="../media/media4.mp4"/><Relationship Id="rId9" Type="http://schemas.openxmlformats.org/officeDocument/2006/relationships/slide" Target="slide2.xml"/><Relationship Id="rId14" Type="http://schemas.openxmlformats.org/officeDocument/2006/relationships/slide" Target="slide8.xml"/><Relationship Id="rId2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7.xml"/><Relationship Id="rId18" Type="http://schemas.openxmlformats.org/officeDocument/2006/relationships/slide" Target="slide12.xml"/><Relationship Id="rId3" Type="http://schemas.microsoft.com/office/2007/relationships/media" Target="../media/media6.mp4"/><Relationship Id="rId21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slide" Target="slide6.xml"/><Relationship Id="rId17" Type="http://schemas.openxmlformats.org/officeDocument/2006/relationships/slide" Target="slide11.xml"/><Relationship Id="rId2" Type="http://schemas.openxmlformats.org/officeDocument/2006/relationships/video" Target="../media/media5.mp4"/><Relationship Id="rId16" Type="http://schemas.openxmlformats.org/officeDocument/2006/relationships/slide" Target="slide10.xml"/><Relationship Id="rId20" Type="http://schemas.openxmlformats.org/officeDocument/2006/relationships/slide" Target="slide15.xml"/><Relationship Id="rId1" Type="http://schemas.microsoft.com/office/2007/relationships/media" Target="../media/media5.mp4"/><Relationship Id="rId6" Type="http://schemas.openxmlformats.org/officeDocument/2006/relationships/notesSlide" Target="../notesSlides/notesSlide9.xml"/><Relationship Id="rId11" Type="http://schemas.openxmlformats.org/officeDocument/2006/relationships/slide" Target="slide5.xml"/><Relationship Id="rId5" Type="http://schemas.openxmlformats.org/officeDocument/2006/relationships/slideLayout" Target="../slideLayouts/slideLayout2.xml"/><Relationship Id="rId15" Type="http://schemas.openxmlformats.org/officeDocument/2006/relationships/slide" Target="slide9.xml"/><Relationship Id="rId10" Type="http://schemas.openxmlformats.org/officeDocument/2006/relationships/slide" Target="slide3.xml"/><Relationship Id="rId19" Type="http://schemas.openxmlformats.org/officeDocument/2006/relationships/slide" Target="slide14.xml"/><Relationship Id="rId4" Type="http://schemas.openxmlformats.org/officeDocument/2006/relationships/video" Target="../media/media6.mp4"/><Relationship Id="rId9" Type="http://schemas.openxmlformats.org/officeDocument/2006/relationships/slide" Target="slide2.xml"/><Relationship Id="rId14" Type="http://schemas.openxmlformats.org/officeDocument/2006/relationships/slide" Target="slide8.xml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307355" y="1798436"/>
            <a:ext cx="1710182" cy="1228530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5735"/>
            <a:endParaRPr lang="en-US" sz="681" b="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Immagine 12" descr="Immagine che contiene cielo, esterni, autostrada&#10;&#10;Descrizione generata automaticamente">
            <a:extLst>
              <a:ext uri="{FF2B5EF4-FFF2-40B4-BE49-F238E27FC236}">
                <a16:creationId xmlns:a16="http://schemas.microsoft.com/office/drawing/2014/main" id="{D4B996C1-F2F4-E5BE-777D-4FED377F88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7" y="1"/>
            <a:ext cx="4622087" cy="3460749"/>
          </a:xfrm>
          <a:prstGeom prst="rect">
            <a:avLst/>
          </a:prstGeom>
        </p:spPr>
      </p:pic>
      <p:sp>
        <p:nvSpPr>
          <p:cNvPr id="38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94046"/>
            <a:ext cx="2547976" cy="532920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5735"/>
            <a:endParaRPr lang="en-US" sz="68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1934A-DCB4-86D1-2EAC-3E2D732E3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" y="1702227"/>
            <a:ext cx="2824111" cy="544722"/>
          </a:xfrm>
        </p:spPr>
        <p:txBody>
          <a:bodyPr>
            <a:noAutofit/>
          </a:bodyPr>
          <a:lstStyle/>
          <a:p>
            <a:pPr algn="l"/>
            <a:r>
              <a:rPr lang="en-GB" sz="900" b="1" err="1">
                <a:solidFill>
                  <a:schemeClr val="bg1">
                    <a:lumMod val="95000"/>
                  </a:schemeClr>
                </a:solidFill>
              </a:rPr>
              <a:t>Presentazione</a:t>
            </a:r>
            <a:r>
              <a:rPr lang="en-GB" sz="900" b="1">
                <a:solidFill>
                  <a:schemeClr val="bg1">
                    <a:lumMod val="95000"/>
                  </a:schemeClr>
                </a:solidFill>
              </a:rPr>
              <a:t> INGSW2324_18</a:t>
            </a:r>
            <a:endParaRPr lang="it-IT" sz="9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3784"/>
            <a:ext cx="2238734" cy="109514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202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5735"/>
            <a:endParaRPr lang="en-US" sz="68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76D70-31E5-6511-665D-98C71F9B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450" y="670895"/>
            <a:ext cx="1908031" cy="838199"/>
          </a:xfrm>
        </p:spPr>
        <p:txBody>
          <a:bodyPr>
            <a:noAutofit/>
          </a:bodyPr>
          <a:lstStyle/>
          <a:p>
            <a:pPr algn="l"/>
            <a:r>
              <a:rPr lang="it-IT" sz="12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Progettazione di una piattaforma mobile "DietiDeals24" per la gestione di aste online</a:t>
            </a:r>
            <a:endParaRPr lang="it-IT" sz="1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9638" y="2494046"/>
            <a:ext cx="2240462" cy="532920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5735"/>
            <a:endParaRPr lang="en-US" sz="68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6B41D-3196-9E1B-0A14-1A10AB6E71AB}"/>
              </a:ext>
            </a:extLst>
          </p:cNvPr>
          <p:cNvSpPr txBox="1"/>
          <p:nvPr/>
        </p:nvSpPr>
        <p:spPr>
          <a:xfrm>
            <a:off x="2536690" y="2523232"/>
            <a:ext cx="2060085" cy="47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5735"/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Università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di Napoli: Federico II</a:t>
            </a:r>
          </a:p>
          <a:p>
            <a:pPr algn="r" defTabSz="345735"/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DIETI –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Dipartimento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di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Ingegneria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Elettrica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e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delle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tecnologie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dell’informazione</a:t>
            </a:r>
            <a:endParaRPr lang="it-IT" sz="800" b="1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Picture 2" descr="Università degli Studi di Napoli Federico II - Wikipedia">
            <a:extLst>
              <a:ext uri="{FF2B5EF4-FFF2-40B4-BE49-F238E27FC236}">
                <a16:creationId xmlns:a16="http://schemas.microsoft.com/office/drawing/2014/main" id="{8C3CA2E3-5FFA-7BD4-3599-EB4D17FC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91" y="1014139"/>
            <a:ext cx="1268145" cy="126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A6738-8237-887F-2498-9A61FEACD27E}"/>
              </a:ext>
            </a:extLst>
          </p:cNvPr>
          <p:cNvSpPr txBox="1"/>
          <p:nvPr/>
        </p:nvSpPr>
        <p:spPr>
          <a:xfrm>
            <a:off x="47625" y="2523232"/>
            <a:ext cx="2452726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5735"/>
            <a:r>
              <a:rPr lang="it-IT" sz="681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108042" indent="-108042" defTabSz="345735">
              <a:buFont typeface="Arial" panose="020B0604020202020204" pitchFamily="34" charset="0"/>
              <a:buChar char="•"/>
            </a:pPr>
            <a:r>
              <a:rPr lang="it-IT" sz="681" b="1" i="1">
                <a:solidFill>
                  <a:prstClr val="black"/>
                </a:solidFill>
                <a:latin typeface="Calibri" panose="020F0502020204030204"/>
              </a:rPr>
              <a:t>Biagio Scotto di </a:t>
            </a:r>
            <a:r>
              <a:rPr lang="it-IT" sz="681" b="1" i="1" err="1">
                <a:solidFill>
                  <a:prstClr val="black"/>
                </a:solidFill>
                <a:latin typeface="Calibri" panose="020F0502020204030204"/>
              </a:rPr>
              <a:t>Covella</a:t>
            </a:r>
            <a:r>
              <a:rPr lang="it-IT" sz="681" b="1" i="1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681" i="1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lang="it-IT" sz="681" i="1" u="sng">
                <a:solidFill>
                  <a:srgbClr val="002060"/>
                </a:solidFill>
                <a:latin typeface="Calibri" panose="020F0502020204030204"/>
              </a:rPr>
              <a:t>b.scottodicovella@studenti.unina.it</a:t>
            </a:r>
          </a:p>
          <a:p>
            <a:pPr marL="108042" indent="-108042" defTabSz="345735">
              <a:buFont typeface="Arial" panose="020B0604020202020204" pitchFamily="34" charset="0"/>
              <a:buChar char="•"/>
            </a:pPr>
            <a:r>
              <a:rPr lang="it-IT" sz="681" b="1" i="1">
                <a:solidFill>
                  <a:prstClr val="black"/>
                </a:solidFill>
                <a:latin typeface="Calibri" panose="020F0502020204030204"/>
              </a:rPr>
              <a:t>Erasmo Prosciutto </a:t>
            </a:r>
            <a:r>
              <a:rPr lang="it-IT" sz="681" i="1">
                <a:solidFill>
                  <a:prstClr val="black"/>
                </a:solidFill>
                <a:latin typeface="Calibri" panose="020F0502020204030204"/>
              </a:rPr>
              <a:t>– </a:t>
            </a:r>
            <a:r>
              <a:rPr lang="it-IT" sz="681" i="1" u="sng">
                <a:solidFill>
                  <a:srgbClr val="002060"/>
                </a:solidFill>
                <a:latin typeface="Calibri" panose="020F050202020403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e.prosciutto@studenti.unina.it</a:t>
            </a:r>
            <a:endParaRPr lang="it-IT" sz="681" i="1" u="sng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E2A6C-0421-FCD0-1E23-C172869D01D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5650" y="433667"/>
            <a:ext cx="1298431" cy="43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1D5C21DC-38CE-4AD9-5E11-FE7E3B45067B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01/24</a:t>
            </a:r>
          </a:p>
        </p:txBody>
      </p:sp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7499435A-9768-D5C7-9669-D1138634FB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56" y="1207988"/>
            <a:ext cx="768674" cy="8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Dettaglio asta silenziosa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19B2105D-3FD3-5CE0-EC4E-F5F9F57E5B41}"/>
              </a:ext>
            </a:extLst>
          </p:cNvPr>
          <p:cNvSpPr txBox="1"/>
          <p:nvPr/>
        </p:nvSpPr>
        <p:spPr>
          <a:xfrm>
            <a:off x="0" y="607853"/>
            <a:ext cx="684834" cy="2538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B625B39A-A9F3-CBF8-A2CE-DF325F089209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10/24</a:t>
            </a:r>
          </a:p>
        </p:txBody>
      </p:sp>
      <p:pic>
        <p:nvPicPr>
          <p:cNvPr id="13" name="ribasso">
            <a:hlinkClick r:id="" action="ppaction://media"/>
            <a:extLst>
              <a:ext uri="{FF2B5EF4-FFF2-40B4-BE49-F238E27FC236}">
                <a16:creationId xmlns:a16="http://schemas.microsoft.com/office/drawing/2014/main" id="{3C4DB20C-179C-4F9B-5C1C-21F93CCC2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62325" y="633239"/>
            <a:ext cx="1231735" cy="2601921"/>
          </a:xfrm>
          <a:prstGeom prst="rect">
            <a:avLst/>
          </a:prstGeom>
        </p:spPr>
      </p:pic>
      <p:pic>
        <p:nvPicPr>
          <p:cNvPr id="16" name="1">
            <a:hlinkClick r:id="" action="ppaction://media"/>
            <a:extLst>
              <a:ext uri="{FF2B5EF4-FFF2-40B4-BE49-F238E27FC236}">
                <a16:creationId xmlns:a16="http://schemas.microsoft.com/office/drawing/2014/main" id="{E6FC4088-B98F-B2A1-0E43-33C437BA330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722412" y="639929"/>
            <a:ext cx="1228568" cy="25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3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5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GB" err="1"/>
              <a:t>Gestione</a:t>
            </a:r>
            <a:r>
              <a:rPr lang="en-GB"/>
              <a:t> </a:t>
            </a:r>
            <a:r>
              <a:rPr lang="en-GB" err="1"/>
              <a:t>azioni</a:t>
            </a:r>
            <a:r>
              <a:rPr lang="en-GB"/>
              <a:t> </a:t>
            </a:r>
            <a:r>
              <a:rPr lang="en-GB" err="1"/>
              <a:t>critiche</a:t>
            </a:r>
            <a:endParaRPr lang="en-GB"/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1629807B-185E-53E1-FC9B-64E645BC7D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35" y="705440"/>
            <a:ext cx="2718789" cy="2546912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2F57FF1C-36C7-8EE5-E8CC-E7E3AD94E08B}"/>
              </a:ext>
            </a:extLst>
          </p:cNvPr>
          <p:cNvSpPr txBox="1"/>
          <p:nvPr/>
        </p:nvSpPr>
        <p:spPr>
          <a:xfrm>
            <a:off x="0" y="607853"/>
            <a:ext cx="684834" cy="247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1FD8ECBE-BF04-1573-48B1-291BD7FC7E0B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11/24</a:t>
            </a:r>
          </a:p>
        </p:txBody>
      </p:sp>
    </p:spTree>
    <p:extLst>
      <p:ext uri="{BB962C8B-B14F-4D97-AF65-F5344CB8AC3E}">
        <p14:creationId xmlns:p14="http://schemas.microsoft.com/office/powerpoint/2010/main" val="251304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Visualizzazione prodotti</a:t>
            </a:r>
            <a:endParaRPr lang="en-GB"/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86E7F9DD-AEC9-DF5E-C94D-6C2146D0CE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826676"/>
              </p:ext>
            </p:extLst>
          </p:nvPr>
        </p:nvGraphicFramePr>
        <p:xfrm>
          <a:off x="2878312" y="640762"/>
          <a:ext cx="1585732" cy="12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object 2">
            <a:extLst>
              <a:ext uri="{FF2B5EF4-FFF2-40B4-BE49-F238E27FC236}">
                <a16:creationId xmlns:a16="http://schemas.microsoft.com/office/drawing/2014/main" id="{FDA3881E-FCC3-2F34-6255-054072A997B3}"/>
              </a:ext>
            </a:extLst>
          </p:cNvPr>
          <p:cNvSpPr txBox="1"/>
          <p:nvPr/>
        </p:nvSpPr>
        <p:spPr>
          <a:xfrm>
            <a:off x="0" y="607853"/>
            <a:ext cx="684834" cy="247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27DD116E-5546-2CA7-DBEC-8D2AED679A9F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12/24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1A1A474-F504-C3D6-5092-19E8A5D0D3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259043"/>
              </p:ext>
            </p:extLst>
          </p:nvPr>
        </p:nvGraphicFramePr>
        <p:xfrm>
          <a:off x="2878312" y="1928081"/>
          <a:ext cx="1585732" cy="12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pic>
        <p:nvPicPr>
          <p:cNvPr id="29" name="Picture 28" descr="A screenshot of a phone&#10;&#10;Description automatically generated">
            <a:extLst>
              <a:ext uri="{FF2B5EF4-FFF2-40B4-BE49-F238E27FC236}">
                <a16:creationId xmlns:a16="http://schemas.microsoft.com/office/drawing/2014/main" id="{683E91D0-234D-EA1A-6489-A00883DBEBD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5" y="817631"/>
            <a:ext cx="1541283" cy="21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3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61014"/>
            <a:ext cx="2378961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Metriche usabilità e risultati finali</a:t>
            </a:r>
            <a:endParaRPr lang="en-GB"/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B6F8402-6AE3-4933-A304-CECF0CD04E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84" y="715739"/>
            <a:ext cx="2505459" cy="1201996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16ACBBCA-CDDF-441E-3C01-ED3A93E8D559}"/>
              </a:ext>
            </a:extLst>
          </p:cNvPr>
          <p:cNvSpPr txBox="1"/>
          <p:nvPr/>
        </p:nvSpPr>
        <p:spPr>
          <a:xfrm>
            <a:off x="0" y="607853"/>
            <a:ext cx="684834" cy="247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F065C992-6039-DCC9-6243-BDB75910617B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13/24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6BC5F-22CF-352D-0B7F-CE6CED054F2E}"/>
              </a:ext>
            </a:extLst>
          </p:cNvPr>
          <p:cNvSpPr txBox="1"/>
          <p:nvPr/>
        </p:nvSpPr>
        <p:spPr>
          <a:xfrm>
            <a:off x="919138" y="2033211"/>
            <a:ext cx="3441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700" b="1"/>
              <a:t>Success Rate: </a:t>
            </a:r>
            <a:r>
              <a:rPr lang="it-IT" sz="700"/>
              <a:t>(Numero di compiti completati con successo) / (Numero totale di compiti tentati)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700" b="1"/>
              <a:t>Time on Task: </a:t>
            </a:r>
            <a:r>
              <a:rPr lang="it-IT" sz="700"/>
              <a:t>Tempo medio impiegato per il completamento di un compito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700" b="1"/>
              <a:t>User </a:t>
            </a:r>
            <a:r>
              <a:rPr lang="it-IT" sz="700" b="1" err="1"/>
              <a:t>Errors</a:t>
            </a:r>
            <a:r>
              <a:rPr lang="it-IT" sz="700" b="1"/>
              <a:t>: </a:t>
            </a:r>
            <a:r>
              <a:rPr lang="it-IT" sz="700"/>
              <a:t>(Numero totale di errori commessi dagli utenti) / (Numero totale di compiti tentati)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700" b="1" err="1"/>
              <a:t>Efficiency</a:t>
            </a:r>
            <a:r>
              <a:rPr lang="it-IT" sz="700" b="1"/>
              <a:t>: </a:t>
            </a:r>
            <a:r>
              <a:rPr lang="it-IT" sz="700"/>
              <a:t>(Compiti completati con successo) / (Tempo totale impiegato)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700" b="1" err="1"/>
              <a:t>Learnability</a:t>
            </a:r>
            <a:r>
              <a:rPr lang="it-IT" sz="700" b="1"/>
              <a:t>: </a:t>
            </a:r>
            <a:r>
              <a:rPr lang="it-IT" sz="700"/>
              <a:t>Misurata attraverso test di apprendimento o valutazioni dell’utente. Nel nostro caso abbiamo assegnato un punteggio di 1 se il valore si scosta di ±5s dal valore atteso; un punteggio di 0.5 se il valore si scosta di ±10s dal valore atteso; un punteggio di 0 se il valore si scosta dal valore atteso. </a:t>
            </a:r>
            <a:endParaRPr lang="en-GB" sz="700"/>
          </a:p>
        </p:txBody>
      </p:sp>
    </p:spTree>
    <p:extLst>
      <p:ext uri="{BB962C8B-B14F-4D97-AF65-F5344CB8AC3E}">
        <p14:creationId xmlns:p14="http://schemas.microsoft.com/office/powerpoint/2010/main" val="259626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Obiettivi raggiunti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Diagramma 22">
            <a:extLst>
              <a:ext uri="{FF2B5EF4-FFF2-40B4-BE49-F238E27FC236}">
                <a16:creationId xmlns:a16="http://schemas.microsoft.com/office/drawing/2014/main" id="{3252309B-4952-A563-9B38-34B32119A7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932736"/>
              </p:ext>
            </p:extLst>
          </p:nvPr>
        </p:nvGraphicFramePr>
        <p:xfrm>
          <a:off x="1116311" y="1001892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object 2">
            <a:extLst>
              <a:ext uri="{FF2B5EF4-FFF2-40B4-BE49-F238E27FC236}">
                <a16:creationId xmlns:a16="http://schemas.microsoft.com/office/drawing/2014/main" id="{1BBB4389-75BE-0C3D-5F4B-B667C06858B3}"/>
              </a:ext>
            </a:extLst>
          </p:cNvPr>
          <p:cNvSpPr txBox="1"/>
          <p:nvPr/>
        </p:nvSpPr>
        <p:spPr>
          <a:xfrm>
            <a:off x="0" y="607853"/>
            <a:ext cx="684834" cy="2630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7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2E0AF55C-1104-DF11-44EF-B18F1623AD6A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14/24</a:t>
            </a:r>
          </a:p>
        </p:txBody>
      </p:sp>
    </p:spTree>
    <p:extLst>
      <p:ext uri="{BB962C8B-B14F-4D97-AF65-F5344CB8AC3E}">
        <p14:creationId xmlns:p14="http://schemas.microsoft.com/office/powerpoint/2010/main" val="270878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5670" y="168736"/>
            <a:ext cx="17438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lvl="0"/>
            <a:r>
              <a:rPr lang="it-IT"/>
              <a:t>Architettura </a:t>
            </a:r>
            <a:r>
              <a:rPr lang="it-IT" err="1"/>
              <a:t>three</a:t>
            </a:r>
            <a:r>
              <a:rPr lang="it-IT"/>
              <a:t> </a:t>
            </a:r>
            <a:r>
              <a:rPr lang="it-IT" err="1"/>
              <a:t>tier</a:t>
            </a:r>
            <a:endParaRPr lang="it-IT"/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ABAD1EB-BD4E-7520-F877-4E3DE5352B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817761"/>
              </p:ext>
            </p:extLst>
          </p:nvPr>
        </p:nvGraphicFramePr>
        <p:xfrm>
          <a:off x="1043144" y="824354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2484F560-A880-788D-AEC0-85DD58B550A0}"/>
              </a:ext>
            </a:extLst>
          </p:cNvPr>
          <p:cNvSpPr txBox="1"/>
          <p:nvPr/>
        </p:nvSpPr>
        <p:spPr>
          <a:xfrm>
            <a:off x="0" y="607853"/>
            <a:ext cx="684834" cy="188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it-IT" sz="8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Architettura</a:t>
            </a:r>
            <a:endParaRPr lang="it-IT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Cloud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storage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Gestione dati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 Modulo A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0569471-4723-A813-A145-7D24F2BDA12E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15/24</a:t>
            </a:r>
          </a:p>
        </p:txBody>
      </p:sp>
    </p:spTree>
    <p:extLst>
      <p:ext uri="{BB962C8B-B14F-4D97-AF65-F5344CB8AC3E}">
        <p14:creationId xmlns:p14="http://schemas.microsoft.com/office/powerpoint/2010/main" val="4288162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GB"/>
              <a:t>Model-View-Presenter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C04E1AD-2CB2-002E-6B2F-29CA4391A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0235947"/>
              </p:ext>
            </p:extLst>
          </p:nvPr>
        </p:nvGraphicFramePr>
        <p:xfrm>
          <a:off x="768350" y="705908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A1BF3F1B-ABBB-D7C5-AC8E-DFBD4FF753E2}"/>
              </a:ext>
            </a:extLst>
          </p:cNvPr>
          <p:cNvSpPr txBox="1"/>
          <p:nvPr/>
        </p:nvSpPr>
        <p:spPr>
          <a:xfrm>
            <a:off x="0" y="607853"/>
            <a:ext cx="684834" cy="188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it-IT" sz="8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Architettura</a:t>
            </a:r>
            <a:endParaRPr lang="it-IT" sz="8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endParaRPr lang="it-IT" sz="6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Cloud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storage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Gestione dati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 Modulo A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9B4347C-E551-914A-3940-2110AFA5E947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16/24</a:t>
            </a:r>
          </a:p>
        </p:txBody>
      </p:sp>
    </p:spTree>
    <p:extLst>
      <p:ext uri="{BB962C8B-B14F-4D97-AF65-F5344CB8AC3E}">
        <p14:creationId xmlns:p14="http://schemas.microsoft.com/office/powerpoint/2010/main" val="393032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GB"/>
              <a:t>Amazon EC2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1950E34-D9F9-0F26-782C-411EF9AA10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801371"/>
              </p:ext>
            </p:extLst>
          </p:nvPr>
        </p:nvGraphicFramePr>
        <p:xfrm>
          <a:off x="768350" y="705908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88C87A98-14BB-4F1B-5AFE-2A0E31F39138}"/>
              </a:ext>
            </a:extLst>
          </p:cNvPr>
          <p:cNvSpPr txBox="1"/>
          <p:nvPr/>
        </p:nvSpPr>
        <p:spPr>
          <a:xfrm>
            <a:off x="0" y="607853"/>
            <a:ext cx="684834" cy="188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it-IT" sz="8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Architettura</a:t>
            </a:r>
            <a:endParaRPr lang="it-IT" sz="8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Cloud</a:t>
            </a:r>
            <a:endParaRPr lang="it-IT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storage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Gestione dati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 Modulo A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C3C31610-CDAA-92C8-3482-61325AAE5005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17/24</a:t>
            </a:r>
          </a:p>
        </p:txBody>
      </p:sp>
    </p:spTree>
    <p:extLst>
      <p:ext uri="{BB962C8B-B14F-4D97-AF65-F5344CB8AC3E}">
        <p14:creationId xmlns:p14="http://schemas.microsoft.com/office/powerpoint/2010/main" val="328010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P</a:t>
            </a:r>
            <a:r>
              <a:rPr lang="en-GB" err="1"/>
              <a:t>ostgres</a:t>
            </a:r>
            <a:endParaRPr lang="en-GB"/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1B118B6-1512-FCBC-C823-CF2BF996C1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501386"/>
              </p:ext>
            </p:extLst>
          </p:nvPr>
        </p:nvGraphicFramePr>
        <p:xfrm>
          <a:off x="768350" y="705908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AAA6BF18-4059-90B3-C747-31D2011E6C89}"/>
              </a:ext>
            </a:extLst>
          </p:cNvPr>
          <p:cNvSpPr txBox="1"/>
          <p:nvPr/>
        </p:nvSpPr>
        <p:spPr>
          <a:xfrm>
            <a:off x="0" y="607853"/>
            <a:ext cx="684834" cy="188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it-IT" sz="8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Architettura</a:t>
            </a:r>
            <a:endParaRPr lang="it-IT" sz="8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Cloud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endParaRPr lang="it-IT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storage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Gestione dati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 Modulo A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8A795924-2AA7-C642-C067-F73B66438BC3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18/24</a:t>
            </a:r>
          </a:p>
        </p:txBody>
      </p:sp>
    </p:spTree>
    <p:extLst>
      <p:ext uri="{BB962C8B-B14F-4D97-AF65-F5344CB8AC3E}">
        <p14:creationId xmlns:p14="http://schemas.microsoft.com/office/powerpoint/2010/main" val="294989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GB" err="1"/>
              <a:t>Springboot</a:t>
            </a:r>
            <a:endParaRPr lang="en-GB"/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9CBEB57-167D-EFA3-E218-E6314D5D0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296191"/>
              </p:ext>
            </p:extLst>
          </p:nvPr>
        </p:nvGraphicFramePr>
        <p:xfrm>
          <a:off x="768350" y="705908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46F6D781-F357-964B-F972-CA8C24A0ED59}"/>
              </a:ext>
            </a:extLst>
          </p:cNvPr>
          <p:cNvSpPr txBox="1"/>
          <p:nvPr/>
        </p:nvSpPr>
        <p:spPr>
          <a:xfrm>
            <a:off x="0" y="607853"/>
            <a:ext cx="684834" cy="188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it-IT" sz="8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Architettura</a:t>
            </a:r>
            <a:endParaRPr lang="it-IT" sz="8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Cloud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it-IT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storage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Gestione dati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 Modulo A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0416787D-C1DF-884C-3873-693FAFF3617B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19/24</a:t>
            </a:r>
          </a:p>
        </p:txBody>
      </p:sp>
    </p:spTree>
    <p:extLst>
      <p:ext uri="{BB962C8B-B14F-4D97-AF65-F5344CB8AC3E}">
        <p14:creationId xmlns:p14="http://schemas.microsoft.com/office/powerpoint/2010/main" val="377519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Diagramma 22">
            <a:extLst>
              <a:ext uri="{FF2B5EF4-FFF2-40B4-BE49-F238E27FC236}">
                <a16:creationId xmlns:a16="http://schemas.microsoft.com/office/drawing/2014/main" id="{886FCCAD-B28F-14FE-F4FB-8FD26E373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674101"/>
              </p:ext>
            </p:extLst>
          </p:nvPr>
        </p:nvGraphicFramePr>
        <p:xfrm>
          <a:off x="885871" y="998765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9284" y="109394"/>
            <a:ext cx="1066800" cy="30053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>
                <a:latin typeface="Arial" panose="020B0604020202020204" pitchFamily="34" charset="0"/>
                <a:cs typeface="Arial" panose="020B0604020202020204" pitchFamily="34" charset="0"/>
              </a:rPr>
              <a:t>Obiettivi: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">
            <a:extLst>
              <a:ext uri="{FF2B5EF4-FFF2-40B4-BE49-F238E27FC236}">
                <a16:creationId xmlns:a16="http://schemas.microsoft.com/office/drawing/2014/main" id="{38780E76-F749-725A-87ED-28A303482A09}"/>
              </a:ext>
            </a:extLst>
          </p:cNvPr>
          <p:cNvSpPr txBox="1"/>
          <p:nvPr/>
        </p:nvSpPr>
        <p:spPr>
          <a:xfrm>
            <a:off x="0" y="607853"/>
            <a:ext cx="684834" cy="448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u="sng" spc="-15">
                <a:solidFill>
                  <a:schemeClr val="tx2"/>
                </a:solidFill>
                <a:latin typeface="Arial"/>
                <a:cs typeface="Arial"/>
              </a:rPr>
              <a:t>Introduzione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C1B7A5-E0C0-F557-C6AD-A636181C1C90}"/>
              </a:ext>
            </a:extLst>
          </p:cNvPr>
          <p:cNvSpPr txBox="1"/>
          <p:nvPr/>
        </p:nvSpPr>
        <p:spPr>
          <a:xfrm>
            <a:off x="885871" y="633582"/>
            <a:ext cx="150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Modulo B</a:t>
            </a:r>
            <a:endParaRPr lang="en-GB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E6EAF-0EC9-7644-0AEE-4631486F7007}"/>
              </a:ext>
            </a:extLst>
          </p:cNvPr>
          <p:cNvSpPr txBox="1"/>
          <p:nvPr/>
        </p:nvSpPr>
        <p:spPr>
          <a:xfrm>
            <a:off x="2427676" y="629433"/>
            <a:ext cx="150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Modulo A</a:t>
            </a:r>
            <a:endParaRPr lang="en-GB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EAE14E1A-C7D5-E789-04C8-DA628184B2AB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02/24</a:t>
            </a:r>
          </a:p>
        </p:txBody>
      </p:sp>
      <p:pic>
        <p:nvPicPr>
          <p:cNvPr id="15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7DB58B4-B6FE-2911-418C-17C86696C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GB"/>
              <a:t>Amazon S3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B8F759A-36BF-7C78-B83B-BC5AD32BB3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3338431"/>
              </p:ext>
            </p:extLst>
          </p:nvPr>
        </p:nvGraphicFramePr>
        <p:xfrm>
          <a:off x="768350" y="705908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6228DB5F-5AF1-38B8-F52D-805B34A5FD9C}"/>
              </a:ext>
            </a:extLst>
          </p:cNvPr>
          <p:cNvSpPr txBox="1"/>
          <p:nvPr/>
        </p:nvSpPr>
        <p:spPr>
          <a:xfrm>
            <a:off x="0" y="607853"/>
            <a:ext cx="684834" cy="20101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it-IT" sz="8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Architettura</a:t>
            </a:r>
            <a:endParaRPr lang="it-IT" sz="8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Cloud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storage</a:t>
            </a:r>
            <a:endParaRPr lang="it-IT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Gestione dati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 Modulo A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8295024-A3C3-2CA4-F377-31796CCBB8C9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20/24</a:t>
            </a:r>
          </a:p>
        </p:txBody>
      </p:sp>
    </p:spTree>
    <p:extLst>
      <p:ext uri="{BB962C8B-B14F-4D97-AF65-F5344CB8AC3E}">
        <p14:creationId xmlns:p14="http://schemas.microsoft.com/office/powerpoint/2010/main" val="2323627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J</a:t>
            </a:r>
            <a:r>
              <a:rPr lang="en-GB"/>
              <a:t>PA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A44F09E-FB6F-704E-226C-3D5155BC42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256116"/>
              </p:ext>
            </p:extLst>
          </p:nvPr>
        </p:nvGraphicFramePr>
        <p:xfrm>
          <a:off x="768350" y="705908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276621DA-3CB3-09DC-AE3C-D96ECBD95FCF}"/>
              </a:ext>
            </a:extLst>
          </p:cNvPr>
          <p:cNvSpPr txBox="1"/>
          <p:nvPr/>
        </p:nvSpPr>
        <p:spPr>
          <a:xfrm>
            <a:off x="0" y="607853"/>
            <a:ext cx="684834" cy="188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it-IT" sz="8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Architettura</a:t>
            </a:r>
            <a:endParaRPr lang="it-IT" sz="8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Cloud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storage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Gestione dati</a:t>
            </a:r>
            <a:endParaRPr lang="it-IT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 Modulo A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B376AA8-2FA3-6364-4F74-9A9192E5123E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21/24</a:t>
            </a:r>
          </a:p>
        </p:txBody>
      </p:sp>
    </p:spTree>
    <p:extLst>
      <p:ext uri="{BB962C8B-B14F-4D97-AF65-F5344CB8AC3E}">
        <p14:creationId xmlns:p14="http://schemas.microsoft.com/office/powerpoint/2010/main" val="16759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ject 6">
            <a:extLst>
              <a:ext uri="{FF2B5EF4-FFF2-40B4-BE49-F238E27FC236}">
                <a16:creationId xmlns:a16="http://schemas.microsoft.com/office/drawing/2014/main" id="{47EBAACA-11D3-C9AD-9438-A6C85D0F1A04}"/>
              </a:ext>
            </a:extLst>
          </p:cNvPr>
          <p:cNvSpPr txBox="1">
            <a:spLocks/>
          </p:cNvSpPr>
          <p:nvPr/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r>
              <a:rPr lang="it-IT" kern="0"/>
              <a:t>Obiettivi raggiunti</a:t>
            </a:r>
            <a:endParaRPr lang="it-IT" ker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" name="Diagramma 22">
            <a:extLst>
              <a:ext uri="{FF2B5EF4-FFF2-40B4-BE49-F238E27FC236}">
                <a16:creationId xmlns:a16="http://schemas.microsoft.com/office/drawing/2014/main" id="{40FC0494-7664-5991-2E32-68DC59082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4517882"/>
              </p:ext>
            </p:extLst>
          </p:nvPr>
        </p:nvGraphicFramePr>
        <p:xfrm>
          <a:off x="885871" y="998765"/>
          <a:ext cx="307340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object 2">
            <a:extLst>
              <a:ext uri="{FF2B5EF4-FFF2-40B4-BE49-F238E27FC236}">
                <a16:creationId xmlns:a16="http://schemas.microsoft.com/office/drawing/2014/main" id="{9F4D7713-17F6-9F2C-148F-D28E618BDEE5}"/>
              </a:ext>
            </a:extLst>
          </p:cNvPr>
          <p:cNvSpPr txBox="1"/>
          <p:nvPr/>
        </p:nvSpPr>
        <p:spPr>
          <a:xfrm>
            <a:off x="0" y="607853"/>
            <a:ext cx="684834" cy="20101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it-IT" sz="800" b="1" u="sng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Architettura</a:t>
            </a:r>
            <a:endParaRPr lang="it-IT" sz="8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Cloud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Servizi storage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Gestione dati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 Modulo A</a:t>
            </a:r>
            <a:endParaRPr lang="it-IT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F0DC906C-DC28-4AF8-E54A-37035024A9E8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22/24</a:t>
            </a:r>
          </a:p>
        </p:txBody>
      </p:sp>
    </p:spTree>
    <p:extLst>
      <p:ext uri="{BB962C8B-B14F-4D97-AF65-F5344CB8AC3E}">
        <p14:creationId xmlns:p14="http://schemas.microsoft.com/office/powerpoint/2010/main" val="136692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307355" y="1798436"/>
            <a:ext cx="1710182" cy="1228530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5735"/>
            <a:endParaRPr lang="en-US" sz="681" b="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magine 4" descr="Immagine che contiene cielo, esterni, autostrada&#10;&#10;Descrizione generata automaticamente">
            <a:extLst>
              <a:ext uri="{FF2B5EF4-FFF2-40B4-BE49-F238E27FC236}">
                <a16:creationId xmlns:a16="http://schemas.microsoft.com/office/drawing/2014/main" id="{B5038800-9E6C-54C2-BCBE-37F92C7101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7" y="1"/>
            <a:ext cx="4622087" cy="3460749"/>
          </a:xfrm>
          <a:prstGeom prst="rect">
            <a:avLst/>
          </a:prstGeom>
        </p:spPr>
      </p:pic>
      <p:sp>
        <p:nvSpPr>
          <p:cNvPr id="40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3784"/>
            <a:ext cx="2238734" cy="109514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202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5735"/>
            <a:endParaRPr lang="en-US" sz="68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2" descr="Università degli Studi di Napoli Federico II - Wikipedia">
            <a:extLst>
              <a:ext uri="{FF2B5EF4-FFF2-40B4-BE49-F238E27FC236}">
                <a16:creationId xmlns:a16="http://schemas.microsoft.com/office/drawing/2014/main" id="{8C3CA2E3-5FFA-7BD4-3599-EB4D17FC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89" y="983059"/>
            <a:ext cx="1268145" cy="126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EC5E0D3-7C61-F18B-EE5B-2AFCC1C38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37077"/>
            <a:ext cx="1159978" cy="325129"/>
          </a:xfrm>
        </p:spPr>
        <p:txBody>
          <a:bodyPr>
            <a:normAutofit fontScale="90000"/>
          </a:bodyPr>
          <a:lstStyle/>
          <a:p>
            <a:pPr algn="l"/>
            <a:r>
              <a:rPr lang="it-IT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Grazie</a:t>
            </a:r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94046"/>
            <a:ext cx="2547976" cy="532920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5735"/>
            <a:endParaRPr lang="en-US" sz="68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69638" y="2494046"/>
            <a:ext cx="2240462" cy="532920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45735"/>
            <a:endParaRPr lang="en-US" sz="681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87817-EBBE-4E7F-FC6C-D6B0B46AFA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254" y="403499"/>
            <a:ext cx="1298431" cy="43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CE0F6C-D42F-EFF9-2152-FEF9C09699F7}"/>
              </a:ext>
            </a:extLst>
          </p:cNvPr>
          <p:cNvSpPr txBox="1"/>
          <p:nvPr/>
        </p:nvSpPr>
        <p:spPr>
          <a:xfrm>
            <a:off x="47625" y="2523232"/>
            <a:ext cx="2452726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5735"/>
            <a:r>
              <a:rPr lang="it-IT" sz="681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108042" indent="-108042" defTabSz="345735">
              <a:buFont typeface="Arial" panose="020B0604020202020204" pitchFamily="34" charset="0"/>
              <a:buChar char="•"/>
            </a:pPr>
            <a:r>
              <a:rPr lang="it-IT" sz="681" b="1" i="1">
                <a:solidFill>
                  <a:prstClr val="black"/>
                </a:solidFill>
                <a:latin typeface="Calibri" panose="020F0502020204030204"/>
              </a:rPr>
              <a:t>Biagio Scotto di </a:t>
            </a:r>
            <a:r>
              <a:rPr lang="it-IT" sz="681" b="1" i="1" err="1">
                <a:solidFill>
                  <a:prstClr val="black"/>
                </a:solidFill>
                <a:latin typeface="Calibri" panose="020F0502020204030204"/>
              </a:rPr>
              <a:t>Covella</a:t>
            </a:r>
            <a:r>
              <a:rPr lang="it-IT" sz="681" b="1" i="1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it-IT" sz="681" i="1">
                <a:solidFill>
                  <a:prstClr val="black"/>
                </a:solidFill>
                <a:latin typeface="Calibri" panose="020F0502020204030204"/>
              </a:rPr>
              <a:t>- </a:t>
            </a:r>
            <a:r>
              <a:rPr lang="it-IT" sz="681" i="1" u="sng">
                <a:solidFill>
                  <a:srgbClr val="002060"/>
                </a:solidFill>
                <a:latin typeface="Calibri" panose="020F0502020204030204"/>
              </a:rPr>
              <a:t>b.scottodicovella@studenti.unina.it</a:t>
            </a:r>
          </a:p>
          <a:p>
            <a:pPr marL="108042" indent="-108042" defTabSz="345735">
              <a:buFont typeface="Arial" panose="020B0604020202020204" pitchFamily="34" charset="0"/>
              <a:buChar char="•"/>
            </a:pPr>
            <a:r>
              <a:rPr lang="it-IT" sz="681" b="1" i="1">
                <a:solidFill>
                  <a:prstClr val="black"/>
                </a:solidFill>
                <a:latin typeface="Calibri" panose="020F0502020204030204"/>
              </a:rPr>
              <a:t>Erasmo Prosciutto </a:t>
            </a:r>
            <a:r>
              <a:rPr lang="it-IT" sz="681" i="1">
                <a:solidFill>
                  <a:prstClr val="black"/>
                </a:solidFill>
                <a:latin typeface="Calibri" panose="020F0502020204030204"/>
              </a:rPr>
              <a:t>– </a:t>
            </a:r>
            <a:r>
              <a:rPr lang="it-IT" sz="681" i="1" u="sng">
                <a:solidFill>
                  <a:srgbClr val="002060"/>
                </a:solidFill>
                <a:latin typeface="Calibri" panose="020F050202020403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e.prosciutto@studenti.unina.it</a:t>
            </a:r>
            <a:endParaRPr lang="it-IT" sz="681" i="1" u="sng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4A909-1FF1-2128-C01D-EB08FAB96AF5}"/>
              </a:ext>
            </a:extLst>
          </p:cNvPr>
          <p:cNvSpPr txBox="1"/>
          <p:nvPr/>
        </p:nvSpPr>
        <p:spPr>
          <a:xfrm>
            <a:off x="2536690" y="2523232"/>
            <a:ext cx="2060085" cy="47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345735"/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Università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di Napoli: Federico II</a:t>
            </a:r>
          </a:p>
          <a:p>
            <a:pPr algn="r" defTabSz="345735"/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DIETI –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Dipartimento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di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Ingegneria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Elettrica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e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delle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tecnologie</a:t>
            </a:r>
            <a:r>
              <a:rPr lang="en-US" sz="800" b="1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800" b="1" err="1">
                <a:solidFill>
                  <a:prstClr val="black"/>
                </a:solidFill>
                <a:latin typeface="Calibri" panose="020F0502020204030204"/>
              </a:rPr>
              <a:t>dell’informazione</a:t>
            </a:r>
            <a:endParaRPr lang="it-IT" sz="800" b="1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391DE10E-3A13-26BA-1DFE-702041F2B4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56" y="1207988"/>
            <a:ext cx="768674" cy="8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9284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Come mai un app mobile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Diagramma 13">
            <a:extLst>
              <a:ext uri="{FF2B5EF4-FFF2-40B4-BE49-F238E27FC236}">
                <a16:creationId xmlns:a16="http://schemas.microsoft.com/office/drawing/2014/main" id="{74EC3F82-1762-7F5E-1710-6C4B09502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832807"/>
              </p:ext>
            </p:extLst>
          </p:nvPr>
        </p:nvGraphicFramePr>
        <p:xfrm>
          <a:off x="2473762" y="570229"/>
          <a:ext cx="2105904" cy="2813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3" name="Picture 22" descr="A blue and white logo&#10;&#10;Description automatically generated">
            <a:extLst>
              <a:ext uri="{FF2B5EF4-FFF2-40B4-BE49-F238E27FC236}">
                <a16:creationId xmlns:a16="http://schemas.microsoft.com/office/drawing/2014/main" id="{E75F83B7-F44F-F497-D263-1D8E80378E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17" y="642737"/>
            <a:ext cx="1179475" cy="2621056"/>
          </a:xfrm>
          <a:prstGeom prst="rect">
            <a:avLst/>
          </a:prstGeom>
        </p:spPr>
      </p:pic>
      <p:sp>
        <p:nvSpPr>
          <p:cNvPr id="15" name="object 2">
            <a:extLst>
              <a:ext uri="{FF2B5EF4-FFF2-40B4-BE49-F238E27FC236}">
                <a16:creationId xmlns:a16="http://schemas.microsoft.com/office/drawing/2014/main" id="{9C22B8A3-C7D4-F8CB-BDBF-08EA7369B6A6}"/>
              </a:ext>
            </a:extLst>
          </p:cNvPr>
          <p:cNvSpPr txBox="1"/>
          <p:nvPr/>
        </p:nvSpPr>
        <p:spPr>
          <a:xfrm>
            <a:off x="0" y="607853"/>
            <a:ext cx="684834" cy="2600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0F7B5CCE-5F24-0D67-47BD-3EAF2693964D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03/24</a:t>
            </a:r>
          </a:p>
        </p:txBody>
      </p:sp>
    </p:spTree>
    <p:extLst>
      <p:ext uri="{BB962C8B-B14F-4D97-AF65-F5344CB8AC3E}">
        <p14:creationId xmlns:p14="http://schemas.microsoft.com/office/powerpoint/2010/main" val="398146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GB"/>
              <a:t>A chi </a:t>
            </a:r>
            <a:r>
              <a:rPr lang="en-GB" err="1"/>
              <a:t>si</a:t>
            </a:r>
            <a:r>
              <a:rPr lang="en-GB"/>
              <a:t> </a:t>
            </a:r>
            <a:r>
              <a:rPr lang="en-GB" err="1"/>
              <a:t>rivolge</a:t>
            </a:r>
            <a:r>
              <a:rPr lang="en-GB"/>
              <a:t>?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6F7EEFD-9987-F114-9575-F07D419BBD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30" y="1061208"/>
            <a:ext cx="1790565" cy="165090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16C2C8F-029C-1785-288E-8FFB2ECA0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50319"/>
              </p:ext>
            </p:extLst>
          </p:nvPr>
        </p:nvGraphicFramePr>
        <p:xfrm>
          <a:off x="2649830" y="862191"/>
          <a:ext cx="1922170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object 2">
            <a:extLst>
              <a:ext uri="{FF2B5EF4-FFF2-40B4-BE49-F238E27FC236}">
                <a16:creationId xmlns:a16="http://schemas.microsoft.com/office/drawing/2014/main" id="{F00A0ECB-C00F-4614-3CAD-261CBE21CA11}"/>
              </a:ext>
            </a:extLst>
          </p:cNvPr>
          <p:cNvSpPr txBox="1"/>
          <p:nvPr/>
        </p:nvSpPr>
        <p:spPr>
          <a:xfrm>
            <a:off x="0" y="607853"/>
            <a:ext cx="684834" cy="247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85202EEA-34F6-96F1-896B-C130F3D7BFF1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04/24</a:t>
            </a:r>
          </a:p>
        </p:txBody>
      </p:sp>
    </p:spTree>
    <p:extLst>
      <p:ext uri="{BB962C8B-B14F-4D97-AF65-F5344CB8AC3E}">
        <p14:creationId xmlns:p14="http://schemas.microsoft.com/office/powerpoint/2010/main" val="346895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GB"/>
              <a:t>Palette e </a:t>
            </a:r>
            <a:r>
              <a:rPr lang="en-GB" err="1"/>
              <a:t>colori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FF3B32B-6442-ECD2-2BCB-39F4D577A5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4" y="986874"/>
            <a:ext cx="3780878" cy="1931625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D079C4BB-A99F-09D5-40ED-853255BD8EB5}"/>
              </a:ext>
            </a:extLst>
          </p:cNvPr>
          <p:cNvSpPr txBox="1"/>
          <p:nvPr/>
        </p:nvSpPr>
        <p:spPr>
          <a:xfrm>
            <a:off x="0" y="607853"/>
            <a:ext cx="684834" cy="247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B6325240-80B6-D4E2-23AA-8610849AF57D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05/24</a:t>
            </a:r>
          </a:p>
        </p:txBody>
      </p:sp>
    </p:spTree>
    <p:extLst>
      <p:ext uri="{BB962C8B-B14F-4D97-AF65-F5344CB8AC3E}">
        <p14:creationId xmlns:p14="http://schemas.microsoft.com/office/powerpoint/2010/main" val="237154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err="1">
                <a:latin typeface="Arial" panose="020B0604020202020204" pitchFamily="34" charset="0"/>
                <a:cs typeface="Arial" panose="020B0604020202020204" pitchFamily="34" charset="0"/>
              </a:rPr>
              <a:t>plashscreen</a:t>
            </a:r>
            <a:endParaRPr lang="it-I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plashscreen">
            <a:hlinkClick r:id="" action="ppaction://media"/>
            <a:extLst>
              <a:ext uri="{FF2B5EF4-FFF2-40B4-BE49-F238E27FC236}">
                <a16:creationId xmlns:a16="http://schemas.microsoft.com/office/drawing/2014/main" id="{42359F90-1706-09A6-8B93-56470EF4B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7919" y="738966"/>
            <a:ext cx="1121415" cy="2375788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0C2EAAE-BDA3-3202-B866-C0E3FD9DE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778739"/>
              </p:ext>
            </p:extLst>
          </p:nvPr>
        </p:nvGraphicFramePr>
        <p:xfrm>
          <a:off x="2262214" y="866994"/>
          <a:ext cx="2262408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object 2">
            <a:extLst>
              <a:ext uri="{FF2B5EF4-FFF2-40B4-BE49-F238E27FC236}">
                <a16:creationId xmlns:a16="http://schemas.microsoft.com/office/drawing/2014/main" id="{99C8116C-4692-90A4-EBE0-4F772ED04F71}"/>
              </a:ext>
            </a:extLst>
          </p:cNvPr>
          <p:cNvSpPr txBox="1"/>
          <p:nvPr/>
        </p:nvSpPr>
        <p:spPr>
          <a:xfrm>
            <a:off x="0" y="607853"/>
            <a:ext cx="684834" cy="2476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50406FDB-40F5-0832-B263-A850326B69DD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06/24</a:t>
            </a:r>
          </a:p>
        </p:txBody>
      </p:sp>
    </p:spTree>
    <p:extLst>
      <p:ext uri="{BB962C8B-B14F-4D97-AF65-F5344CB8AC3E}">
        <p14:creationId xmlns:p14="http://schemas.microsoft.com/office/powerpoint/2010/main" val="22132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Controllo errori e feedback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A32E166-6DDB-3E3E-752A-6608834F84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021170"/>
              </p:ext>
            </p:extLst>
          </p:nvPr>
        </p:nvGraphicFramePr>
        <p:xfrm>
          <a:off x="2412375" y="819615"/>
          <a:ext cx="2098033" cy="204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object 2">
            <a:extLst>
              <a:ext uri="{FF2B5EF4-FFF2-40B4-BE49-F238E27FC236}">
                <a16:creationId xmlns:a16="http://schemas.microsoft.com/office/drawing/2014/main" id="{63D4EB82-220A-D3BD-B299-F4B69336C6D8}"/>
              </a:ext>
            </a:extLst>
          </p:cNvPr>
          <p:cNvSpPr txBox="1"/>
          <p:nvPr/>
        </p:nvSpPr>
        <p:spPr>
          <a:xfrm>
            <a:off x="0" y="607853"/>
            <a:ext cx="684834" cy="2600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5A3B2545-4ADA-4732-AD3D-444804169D17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07/24</a:t>
            </a:r>
          </a:p>
        </p:txBody>
      </p:sp>
      <p:pic>
        <p:nvPicPr>
          <p:cNvPr id="11" name="Reg">
            <a:hlinkClick r:id="" action="ppaction://media"/>
            <a:extLst>
              <a:ext uri="{FF2B5EF4-FFF2-40B4-BE49-F238E27FC236}">
                <a16:creationId xmlns:a16="http://schemas.microsoft.com/office/drawing/2014/main" id="{3C3AFC8C-7628-4918-B257-7E2144A6C8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109.0666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47761" y="697795"/>
            <a:ext cx="1188987" cy="25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Home utente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7A746A6C-CDCD-FF56-15DF-B995BC72876F}"/>
              </a:ext>
            </a:extLst>
          </p:cNvPr>
          <p:cNvSpPr txBox="1"/>
          <p:nvPr/>
        </p:nvSpPr>
        <p:spPr>
          <a:xfrm>
            <a:off x="0" y="607853"/>
            <a:ext cx="684834" cy="2600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48BAE970-F796-72AD-5170-E644D955CD9B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08/24</a:t>
            </a:r>
          </a:p>
        </p:txBody>
      </p:sp>
      <p:pic>
        <p:nvPicPr>
          <p:cNvPr id="13" name="homeac">
            <a:hlinkClick r:id="" action="ppaction://media"/>
            <a:extLst>
              <a:ext uri="{FF2B5EF4-FFF2-40B4-BE49-F238E27FC236}">
                <a16:creationId xmlns:a16="http://schemas.microsoft.com/office/drawing/2014/main" id="{46ACF606-9A47-E0F4-0A19-37CB4C903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59164" y="666284"/>
            <a:ext cx="1243006" cy="2625729"/>
          </a:xfrm>
          <a:prstGeom prst="rect">
            <a:avLst/>
          </a:prstGeom>
        </p:spPr>
      </p:pic>
      <p:pic>
        <p:nvPicPr>
          <p:cNvPr id="17" name="3">
            <a:hlinkClick r:id="" action="ppaction://media"/>
            <a:extLst>
              <a:ext uri="{FF2B5EF4-FFF2-40B4-BE49-F238E27FC236}">
                <a16:creationId xmlns:a16="http://schemas.microsoft.com/office/drawing/2014/main" id="{E89604BB-0406-15C9-70CA-882036FE9D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730782" y="666283"/>
            <a:ext cx="1243006" cy="26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56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" y="0"/>
            <a:ext cx="4608487" cy="570230"/>
            <a:chOff x="0" y="0"/>
            <a:chExt cx="4608487" cy="570230"/>
          </a:xfrm>
        </p:grpSpPr>
        <p:sp>
          <p:nvSpPr>
            <p:cNvPr id="4" name="object 4"/>
            <p:cNvSpPr/>
            <p:nvPr/>
          </p:nvSpPr>
          <p:spPr>
            <a:xfrm>
              <a:off x="691172" y="0"/>
              <a:ext cx="3917315" cy="570230"/>
            </a:xfrm>
            <a:custGeom>
              <a:avLst/>
              <a:gdLst/>
              <a:ahLst/>
              <a:cxnLst/>
              <a:rect l="l" t="t" r="r" b="b"/>
              <a:pathLst>
                <a:path w="3917315" h="570230">
                  <a:moveTo>
                    <a:pt x="0" y="570217"/>
                  </a:moveTo>
                  <a:lnTo>
                    <a:pt x="3916832" y="570217"/>
                  </a:lnTo>
                  <a:lnTo>
                    <a:pt x="3916832" y="0"/>
                  </a:lnTo>
                  <a:lnTo>
                    <a:pt x="0" y="0"/>
                  </a:lnTo>
                  <a:lnTo>
                    <a:pt x="0" y="57021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691515" cy="570230"/>
            </a:xfrm>
            <a:custGeom>
              <a:avLst/>
              <a:gdLst/>
              <a:ahLst/>
              <a:cxnLst/>
              <a:rect l="l" t="t" r="r" b="b"/>
              <a:pathLst>
                <a:path w="691515" h="570230">
                  <a:moveTo>
                    <a:pt x="691172" y="0"/>
                  </a:moveTo>
                  <a:lnTo>
                    <a:pt x="0" y="0"/>
                  </a:lnTo>
                  <a:lnTo>
                    <a:pt x="0" y="570217"/>
                  </a:lnTo>
                  <a:lnTo>
                    <a:pt x="691172" y="570217"/>
                  </a:lnTo>
                  <a:lnTo>
                    <a:pt x="691172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lang="it-IT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1901" y="168736"/>
            <a:ext cx="2378961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it-IT"/>
              <a:t>Dettaglio asta al ribasso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69024" y="2"/>
            <a:ext cx="44450" cy="3422015"/>
            <a:chOff x="669024" y="0"/>
            <a:chExt cx="44450" cy="3422015"/>
          </a:xfrm>
        </p:grpSpPr>
        <p:sp>
          <p:nvSpPr>
            <p:cNvPr id="8" name="object 8"/>
            <p:cNvSpPr/>
            <p:nvPr/>
          </p:nvSpPr>
          <p:spPr>
            <a:xfrm>
              <a:off x="669024" y="0"/>
              <a:ext cx="44450" cy="570230"/>
            </a:xfrm>
            <a:custGeom>
              <a:avLst/>
              <a:gdLst/>
              <a:ahLst/>
              <a:cxnLst/>
              <a:rect l="l" t="t" r="r" b="b"/>
              <a:pathLst>
                <a:path w="44450" h="570230">
                  <a:moveTo>
                    <a:pt x="0" y="570224"/>
                  </a:moveTo>
                  <a:lnTo>
                    <a:pt x="44284" y="570224"/>
                  </a:lnTo>
                  <a:lnTo>
                    <a:pt x="44284" y="0"/>
                  </a:lnTo>
                  <a:lnTo>
                    <a:pt x="0" y="0"/>
                  </a:lnTo>
                  <a:lnTo>
                    <a:pt x="0" y="57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4834" y="0"/>
              <a:ext cx="12700" cy="3422015"/>
            </a:xfrm>
            <a:custGeom>
              <a:avLst/>
              <a:gdLst/>
              <a:ahLst/>
              <a:cxnLst/>
              <a:rect l="l" t="t" r="r" b="b"/>
              <a:pathLst>
                <a:path w="12700" h="3422015">
                  <a:moveTo>
                    <a:pt x="12649" y="0"/>
                  </a:moveTo>
                  <a:lnTo>
                    <a:pt x="9486" y="0"/>
                  </a:lnTo>
                  <a:lnTo>
                    <a:pt x="3162" y="0"/>
                  </a:lnTo>
                  <a:lnTo>
                    <a:pt x="0" y="0"/>
                  </a:lnTo>
                  <a:lnTo>
                    <a:pt x="0" y="570230"/>
                  </a:lnTo>
                  <a:lnTo>
                    <a:pt x="3162" y="570230"/>
                  </a:lnTo>
                  <a:lnTo>
                    <a:pt x="3162" y="3421507"/>
                  </a:lnTo>
                  <a:lnTo>
                    <a:pt x="9486" y="3421507"/>
                  </a:lnTo>
                  <a:lnTo>
                    <a:pt x="9486" y="570230"/>
                  </a:lnTo>
                  <a:lnTo>
                    <a:pt x="12649" y="570230"/>
                  </a:lnTo>
                  <a:lnTo>
                    <a:pt x="12649" y="0"/>
                  </a:lnTo>
                  <a:close/>
                </a:path>
              </a:pathLst>
            </a:custGeom>
            <a:solidFill>
              <a:srgbClr val="002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10">
            <a:extLst>
              <a:ext uri="{FF2B5EF4-FFF2-40B4-BE49-F238E27FC236}">
                <a16:creationId xmlns:a16="http://schemas.microsoft.com/office/drawing/2014/main" id="{A9837F6C-FDA1-BD88-8C9E-F5F50A04819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3800" y="-1"/>
            <a:ext cx="1544687" cy="570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 descr="Università degli Studi di Napoli Federico II - Wikipedia">
            <a:extLst>
              <a:ext uri="{FF2B5EF4-FFF2-40B4-BE49-F238E27FC236}">
                <a16:creationId xmlns:a16="http://schemas.microsoft.com/office/drawing/2014/main" id="{1FC1B854-2196-9B88-64E5-4ED94DD0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82" y="1340609"/>
            <a:ext cx="1376897" cy="13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7B0A3582-3583-7D26-26A2-412DA3FF8BF0}"/>
              </a:ext>
            </a:extLst>
          </p:cNvPr>
          <p:cNvSpPr txBox="1"/>
          <p:nvPr/>
        </p:nvSpPr>
        <p:spPr>
          <a:xfrm>
            <a:off x="0" y="607853"/>
            <a:ext cx="684834" cy="2630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>
              <a:spcBef>
                <a:spcPts val="95"/>
              </a:spcBef>
            </a:pPr>
            <a:r>
              <a:rPr lang="it-IT" sz="800" b="1" spc="-15">
                <a:latin typeface="Arial"/>
                <a:cs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B</a:t>
            </a:r>
            <a:endParaRPr lang="it-IT" sz="800" b="1" spc="-15">
              <a:latin typeface="Arial"/>
              <a:cs typeface="Arial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Motivazioni app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Utenti</a:t>
            </a:r>
          </a:p>
          <a:p>
            <a:pPr marL="15240">
              <a:spcBef>
                <a:spcPts val="515"/>
              </a:spcBef>
            </a:pPr>
            <a:r>
              <a:rPr lang="it-IT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Palette</a:t>
            </a:r>
            <a:endParaRPr lang="it-IT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Splashscreen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Controllo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errori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Home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800" b="1" u="sng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800" b="1" u="sng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ribasso</a:t>
            </a:r>
            <a:endParaRPr lang="en-GB" sz="800" b="1" u="sng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Schermata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dettaglio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silenziosa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Popup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CardView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Usabilità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Obiettivi</a:t>
            </a: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Modulo B</a:t>
            </a:r>
            <a:endParaRPr lang="en-GB"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">
              <a:spcBef>
                <a:spcPts val="515"/>
              </a:spcBef>
            </a:pPr>
            <a:r>
              <a:rPr lang="en-GB" sz="600" b="1" u="sng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Modulo A</a:t>
            </a:r>
            <a:endParaRPr sz="600" b="1" u="sng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5FA05505-5B54-4774-885B-5B0200604519}"/>
              </a:ext>
            </a:extLst>
          </p:cNvPr>
          <p:cNvSpPr txBox="1"/>
          <p:nvPr/>
        </p:nvSpPr>
        <p:spPr>
          <a:xfrm>
            <a:off x="1617915" y="3336979"/>
            <a:ext cx="2925855" cy="891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z="500" spc="-15">
                <a:latin typeface="Trebuchet MS"/>
                <a:cs typeface="Trebuchet MS"/>
              </a:rPr>
              <a:t>Presentazione </a:t>
            </a:r>
            <a:r>
              <a:rPr lang="it-IT" sz="500" spc="-15" err="1">
                <a:latin typeface="Trebuchet MS"/>
                <a:cs typeface="Trebuchet MS"/>
              </a:rPr>
              <a:t>DietiDealsApp</a:t>
            </a:r>
            <a:r>
              <a:rPr lang="it-IT" sz="500" spc="-15">
                <a:latin typeface="Trebuchet MS"/>
                <a:cs typeface="Trebuchet MS"/>
              </a:rPr>
              <a:t> INGSW2324_18                                                                                            09/24</a:t>
            </a:r>
          </a:p>
        </p:txBody>
      </p:sp>
      <p:pic>
        <p:nvPicPr>
          <p:cNvPr id="16" name="silenziosa">
            <a:hlinkClick r:id="" action="ppaction://media"/>
            <a:extLst>
              <a:ext uri="{FF2B5EF4-FFF2-40B4-BE49-F238E27FC236}">
                <a16:creationId xmlns:a16="http://schemas.microsoft.com/office/drawing/2014/main" id="{5CEA68A0-4901-A9F2-DFB1-F348AB8FF1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82784" y="617877"/>
            <a:ext cx="1252086" cy="2644910"/>
          </a:xfrm>
          <a:prstGeom prst="rect">
            <a:avLst/>
          </a:prstGeom>
        </p:spPr>
      </p:pic>
      <p:pic>
        <p:nvPicPr>
          <p:cNvPr id="17" name="2">
            <a:hlinkClick r:id="" action="ppaction://media"/>
            <a:extLst>
              <a:ext uri="{FF2B5EF4-FFF2-40B4-BE49-F238E27FC236}">
                <a16:creationId xmlns:a16="http://schemas.microsoft.com/office/drawing/2014/main" id="{865F2986-D06B-84EA-DD74-382639DC4F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652239" y="617877"/>
            <a:ext cx="1252086" cy="26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0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0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1090</Words>
  <Application>Microsoft Office PowerPoint</Application>
  <PresentationFormat>Custom</PresentationFormat>
  <Paragraphs>401</Paragraphs>
  <Slides>23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Microsoft Sans Serif</vt:lpstr>
      <vt:lpstr>Times New Roman</vt:lpstr>
      <vt:lpstr>Trebuchet MS</vt:lpstr>
      <vt:lpstr>Office Theme</vt:lpstr>
      <vt:lpstr>1_Office Theme</vt:lpstr>
      <vt:lpstr>Progettazione di una piattaforma mobile "DietiDeals24" per la gestione di aste online</vt:lpstr>
      <vt:lpstr>Obiettivi:</vt:lpstr>
      <vt:lpstr>Come mai un app mobile</vt:lpstr>
      <vt:lpstr>A chi si rivolge?</vt:lpstr>
      <vt:lpstr>Palette e colori</vt:lpstr>
      <vt:lpstr>Splashscreen</vt:lpstr>
      <vt:lpstr>Controllo errori e feedback</vt:lpstr>
      <vt:lpstr>Home utente</vt:lpstr>
      <vt:lpstr>Dettaglio asta al ribasso</vt:lpstr>
      <vt:lpstr>Dettaglio asta silenziosa</vt:lpstr>
      <vt:lpstr>Gestione azioni critiche</vt:lpstr>
      <vt:lpstr>Visualizzazione prodotti</vt:lpstr>
      <vt:lpstr>Metriche usabilità e risultati finali</vt:lpstr>
      <vt:lpstr>Obiettivi raggiunti</vt:lpstr>
      <vt:lpstr>Architettura three tier</vt:lpstr>
      <vt:lpstr>Model-View-Presenter</vt:lpstr>
      <vt:lpstr>Amazon EC2</vt:lpstr>
      <vt:lpstr>Postgres</vt:lpstr>
      <vt:lpstr>Springboot</vt:lpstr>
      <vt:lpstr>Amazon S3</vt:lpstr>
      <vt:lpstr>JPA</vt:lpstr>
      <vt:lpstr>PowerPoint Presentation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Resource Allocation Technique for VANETs Inspired to the Banker’s Algorithm</dc:title>
  <dc:creator>Biagio Scotto</dc:creator>
  <cp:lastModifiedBy>BIAGIO SCOTTO DI COVELLA</cp:lastModifiedBy>
  <cp:revision>2</cp:revision>
  <dcterms:created xsi:type="dcterms:W3CDTF">2022-10-22T18:25:00Z</dcterms:created>
  <dcterms:modified xsi:type="dcterms:W3CDTF">2024-04-20T14:40:46Z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2022-10-22T00:00:00Z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2022-10-22T00:00:00Z</vt:filetime>
  </property>
</Properties>
</file>